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79" autoAdjust="0"/>
    <p:restoredTop sz="94660"/>
  </p:normalViewPr>
  <p:slideViewPr>
    <p:cSldViewPr snapToGrid="0">
      <p:cViewPr varScale="1">
        <p:scale>
          <a:sx n="70" d="100"/>
          <a:sy n="70" d="100"/>
        </p:scale>
        <p:origin x="15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1F0844-7892-41D1-AE94-3EF4CE0966CE}"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FR"/>
        </a:p>
      </dgm:t>
    </dgm:pt>
    <dgm:pt modelId="{6D4FC6DE-5C74-4304-ABDA-03A827040E66}">
      <dgm:prSet phldrT="[Texte]"/>
      <dgm:spPr/>
      <dgm:t>
        <a:bodyPr/>
        <a:lstStyle/>
        <a:p>
          <a:r>
            <a:rPr lang="fr-FR" dirty="0" smtClean="0"/>
            <a:t>Données</a:t>
          </a:r>
          <a:endParaRPr lang="fr-FR" dirty="0"/>
        </a:p>
      </dgm:t>
    </dgm:pt>
    <dgm:pt modelId="{4DED153C-D858-496B-B890-C96CE0E5377B}" type="parTrans" cxnId="{797064AC-A19C-4C1B-BB1C-7C314F607A7E}">
      <dgm:prSet/>
      <dgm:spPr/>
      <dgm:t>
        <a:bodyPr/>
        <a:lstStyle/>
        <a:p>
          <a:endParaRPr lang="fr-FR"/>
        </a:p>
      </dgm:t>
    </dgm:pt>
    <dgm:pt modelId="{ACB7E753-94B2-4465-A950-CD3012D47343}" type="sibTrans" cxnId="{797064AC-A19C-4C1B-BB1C-7C314F607A7E}">
      <dgm:prSet/>
      <dgm:spPr/>
      <dgm:t>
        <a:bodyPr/>
        <a:lstStyle/>
        <a:p>
          <a:endParaRPr lang="fr-FR"/>
        </a:p>
      </dgm:t>
    </dgm:pt>
    <dgm:pt modelId="{31163795-A331-42E8-963F-B3070B31F188}">
      <dgm:prSet phldrT="[Texte]"/>
      <dgm:spPr/>
      <dgm:t>
        <a:bodyPr/>
        <a:lstStyle/>
        <a:p>
          <a:r>
            <a:rPr lang="fr-FR" dirty="0" smtClean="0"/>
            <a:t>Fonction 1</a:t>
          </a:r>
          <a:endParaRPr lang="fr-FR" dirty="0"/>
        </a:p>
      </dgm:t>
    </dgm:pt>
    <dgm:pt modelId="{91791C99-0A7B-461E-8718-2D430158CE41}" type="parTrans" cxnId="{71291C6E-6020-4039-B422-A2EDA504F9FE}">
      <dgm:prSet/>
      <dgm:spPr/>
      <dgm:t>
        <a:bodyPr/>
        <a:lstStyle/>
        <a:p>
          <a:endParaRPr lang="fr-FR"/>
        </a:p>
      </dgm:t>
    </dgm:pt>
    <dgm:pt modelId="{A2521A29-BE64-4960-99F6-E3795D78FE6C}" type="sibTrans" cxnId="{71291C6E-6020-4039-B422-A2EDA504F9FE}">
      <dgm:prSet/>
      <dgm:spPr/>
      <dgm:t>
        <a:bodyPr/>
        <a:lstStyle/>
        <a:p>
          <a:endParaRPr lang="fr-FR"/>
        </a:p>
      </dgm:t>
    </dgm:pt>
    <dgm:pt modelId="{B9D4F9B7-13CD-4A14-A3EF-2FF9C2D927EA}">
      <dgm:prSet phldrT="[Texte]"/>
      <dgm:spPr/>
      <dgm:t>
        <a:bodyPr/>
        <a:lstStyle/>
        <a:p>
          <a:r>
            <a:rPr lang="fr-FR" dirty="0" smtClean="0"/>
            <a:t>Fonction 2</a:t>
          </a:r>
          <a:endParaRPr lang="fr-FR" dirty="0"/>
        </a:p>
      </dgm:t>
    </dgm:pt>
    <dgm:pt modelId="{2285092A-F3E3-4982-9DA3-428083BA6E79}" type="parTrans" cxnId="{1F45D060-99A4-4915-AC97-8EDD09E4CAEE}">
      <dgm:prSet/>
      <dgm:spPr/>
      <dgm:t>
        <a:bodyPr/>
        <a:lstStyle/>
        <a:p>
          <a:endParaRPr lang="fr-FR"/>
        </a:p>
      </dgm:t>
    </dgm:pt>
    <dgm:pt modelId="{54142A68-BCCA-401D-98F6-92F6308432F1}" type="sibTrans" cxnId="{1F45D060-99A4-4915-AC97-8EDD09E4CAEE}">
      <dgm:prSet/>
      <dgm:spPr/>
      <dgm:t>
        <a:bodyPr/>
        <a:lstStyle/>
        <a:p>
          <a:endParaRPr lang="fr-FR"/>
        </a:p>
      </dgm:t>
    </dgm:pt>
    <dgm:pt modelId="{B153B7FE-CA71-42F3-A2C6-13E9894B7381}">
      <dgm:prSet phldrT="[Texte]"/>
      <dgm:spPr/>
      <dgm:t>
        <a:bodyPr/>
        <a:lstStyle/>
        <a:p>
          <a:r>
            <a:rPr lang="fr-FR" dirty="0" smtClean="0"/>
            <a:t>Fonction 3</a:t>
          </a:r>
          <a:endParaRPr lang="fr-FR" dirty="0"/>
        </a:p>
      </dgm:t>
    </dgm:pt>
    <dgm:pt modelId="{86649156-CD25-4609-8287-264FAEDD66E9}" type="parTrans" cxnId="{1A35D386-15D8-4599-8A8C-9F73BCE7ADDB}">
      <dgm:prSet/>
      <dgm:spPr/>
      <dgm:t>
        <a:bodyPr/>
        <a:lstStyle/>
        <a:p>
          <a:endParaRPr lang="fr-FR"/>
        </a:p>
      </dgm:t>
    </dgm:pt>
    <dgm:pt modelId="{8AB16044-C591-4889-9C67-AAA938B6E62B}" type="sibTrans" cxnId="{1A35D386-15D8-4599-8A8C-9F73BCE7ADDB}">
      <dgm:prSet/>
      <dgm:spPr/>
      <dgm:t>
        <a:bodyPr/>
        <a:lstStyle/>
        <a:p>
          <a:endParaRPr lang="fr-FR"/>
        </a:p>
      </dgm:t>
    </dgm:pt>
    <dgm:pt modelId="{50D4ADC4-17D9-45DE-AFE6-DE9A8FB9B3F9}" type="pres">
      <dgm:prSet presAssocID="{BA1F0844-7892-41D1-AE94-3EF4CE0966CE}" presName="cycle" presStyleCnt="0">
        <dgm:presLayoutVars>
          <dgm:chMax val="1"/>
          <dgm:dir/>
          <dgm:animLvl val="ctr"/>
          <dgm:resizeHandles val="exact"/>
        </dgm:presLayoutVars>
      </dgm:prSet>
      <dgm:spPr/>
      <dgm:t>
        <a:bodyPr/>
        <a:lstStyle/>
        <a:p>
          <a:endParaRPr lang="fr-FR"/>
        </a:p>
      </dgm:t>
    </dgm:pt>
    <dgm:pt modelId="{BC0DBBF9-B088-4845-9498-CD0C23D5F185}" type="pres">
      <dgm:prSet presAssocID="{6D4FC6DE-5C74-4304-ABDA-03A827040E66}" presName="centerShape" presStyleLbl="node0" presStyleIdx="0" presStyleCnt="1"/>
      <dgm:spPr/>
      <dgm:t>
        <a:bodyPr/>
        <a:lstStyle/>
        <a:p>
          <a:endParaRPr lang="fr-FR"/>
        </a:p>
      </dgm:t>
    </dgm:pt>
    <dgm:pt modelId="{24CD4570-4383-4A47-B0E6-B3FDBCA0160E}" type="pres">
      <dgm:prSet presAssocID="{91791C99-0A7B-461E-8718-2D430158CE41}" presName="parTrans" presStyleLbl="bgSibTrans2D1" presStyleIdx="0" presStyleCnt="3"/>
      <dgm:spPr/>
      <dgm:t>
        <a:bodyPr/>
        <a:lstStyle/>
        <a:p>
          <a:endParaRPr lang="fr-FR"/>
        </a:p>
      </dgm:t>
    </dgm:pt>
    <dgm:pt modelId="{378E8700-09C3-4883-8D1E-FB72D53E1452}" type="pres">
      <dgm:prSet presAssocID="{31163795-A331-42E8-963F-B3070B31F188}" presName="node" presStyleLbl="node1" presStyleIdx="0" presStyleCnt="3">
        <dgm:presLayoutVars>
          <dgm:bulletEnabled val="1"/>
        </dgm:presLayoutVars>
      </dgm:prSet>
      <dgm:spPr/>
      <dgm:t>
        <a:bodyPr/>
        <a:lstStyle/>
        <a:p>
          <a:endParaRPr lang="fr-FR"/>
        </a:p>
      </dgm:t>
    </dgm:pt>
    <dgm:pt modelId="{066FB565-F23A-41F2-BE0E-A26F5E9D33D9}" type="pres">
      <dgm:prSet presAssocID="{2285092A-F3E3-4982-9DA3-428083BA6E79}" presName="parTrans" presStyleLbl="bgSibTrans2D1" presStyleIdx="1" presStyleCnt="3"/>
      <dgm:spPr/>
      <dgm:t>
        <a:bodyPr/>
        <a:lstStyle/>
        <a:p>
          <a:endParaRPr lang="fr-FR"/>
        </a:p>
      </dgm:t>
    </dgm:pt>
    <dgm:pt modelId="{D35C13E2-0542-4520-97F6-802EDEA4652E}" type="pres">
      <dgm:prSet presAssocID="{B9D4F9B7-13CD-4A14-A3EF-2FF9C2D927EA}" presName="node" presStyleLbl="node1" presStyleIdx="1" presStyleCnt="3">
        <dgm:presLayoutVars>
          <dgm:bulletEnabled val="1"/>
        </dgm:presLayoutVars>
      </dgm:prSet>
      <dgm:spPr/>
      <dgm:t>
        <a:bodyPr/>
        <a:lstStyle/>
        <a:p>
          <a:endParaRPr lang="fr-FR"/>
        </a:p>
      </dgm:t>
    </dgm:pt>
    <dgm:pt modelId="{F74E1FE7-34DA-4731-949F-E5E6CB3859AA}" type="pres">
      <dgm:prSet presAssocID="{86649156-CD25-4609-8287-264FAEDD66E9}" presName="parTrans" presStyleLbl="bgSibTrans2D1" presStyleIdx="2" presStyleCnt="3"/>
      <dgm:spPr/>
      <dgm:t>
        <a:bodyPr/>
        <a:lstStyle/>
        <a:p>
          <a:endParaRPr lang="fr-FR"/>
        </a:p>
      </dgm:t>
    </dgm:pt>
    <dgm:pt modelId="{1D307AFF-3776-4EAE-8ECA-5F011C0946D8}" type="pres">
      <dgm:prSet presAssocID="{B153B7FE-CA71-42F3-A2C6-13E9894B7381}" presName="node" presStyleLbl="node1" presStyleIdx="2" presStyleCnt="3">
        <dgm:presLayoutVars>
          <dgm:bulletEnabled val="1"/>
        </dgm:presLayoutVars>
      </dgm:prSet>
      <dgm:spPr/>
      <dgm:t>
        <a:bodyPr/>
        <a:lstStyle/>
        <a:p>
          <a:endParaRPr lang="fr-FR"/>
        </a:p>
      </dgm:t>
    </dgm:pt>
  </dgm:ptLst>
  <dgm:cxnLst>
    <dgm:cxn modelId="{8B9E8A6F-7E14-4B5A-88C2-5190E58F65F9}" type="presOf" srcId="{86649156-CD25-4609-8287-264FAEDD66E9}" destId="{F74E1FE7-34DA-4731-949F-E5E6CB3859AA}" srcOrd="0" destOrd="0" presId="urn:microsoft.com/office/officeart/2005/8/layout/radial4"/>
    <dgm:cxn modelId="{71291C6E-6020-4039-B422-A2EDA504F9FE}" srcId="{6D4FC6DE-5C74-4304-ABDA-03A827040E66}" destId="{31163795-A331-42E8-963F-B3070B31F188}" srcOrd="0" destOrd="0" parTransId="{91791C99-0A7B-461E-8718-2D430158CE41}" sibTransId="{A2521A29-BE64-4960-99F6-E3795D78FE6C}"/>
    <dgm:cxn modelId="{78B4B2D5-39AF-4925-B0F1-ADF466EF0EF2}" type="presOf" srcId="{31163795-A331-42E8-963F-B3070B31F188}" destId="{378E8700-09C3-4883-8D1E-FB72D53E1452}" srcOrd="0" destOrd="0" presId="urn:microsoft.com/office/officeart/2005/8/layout/radial4"/>
    <dgm:cxn modelId="{1F45D060-99A4-4915-AC97-8EDD09E4CAEE}" srcId="{6D4FC6DE-5C74-4304-ABDA-03A827040E66}" destId="{B9D4F9B7-13CD-4A14-A3EF-2FF9C2D927EA}" srcOrd="1" destOrd="0" parTransId="{2285092A-F3E3-4982-9DA3-428083BA6E79}" sibTransId="{54142A68-BCCA-401D-98F6-92F6308432F1}"/>
    <dgm:cxn modelId="{AE9C08BF-6EEC-474A-A07D-ECB4B819D41C}" type="presOf" srcId="{2285092A-F3E3-4982-9DA3-428083BA6E79}" destId="{066FB565-F23A-41F2-BE0E-A26F5E9D33D9}" srcOrd="0" destOrd="0" presId="urn:microsoft.com/office/officeart/2005/8/layout/radial4"/>
    <dgm:cxn modelId="{797064AC-A19C-4C1B-BB1C-7C314F607A7E}" srcId="{BA1F0844-7892-41D1-AE94-3EF4CE0966CE}" destId="{6D4FC6DE-5C74-4304-ABDA-03A827040E66}" srcOrd="0" destOrd="0" parTransId="{4DED153C-D858-496B-B890-C96CE0E5377B}" sibTransId="{ACB7E753-94B2-4465-A950-CD3012D47343}"/>
    <dgm:cxn modelId="{9076D050-5F3F-4FC2-8390-DE60D973872B}" type="presOf" srcId="{B9D4F9B7-13CD-4A14-A3EF-2FF9C2D927EA}" destId="{D35C13E2-0542-4520-97F6-802EDEA4652E}" srcOrd="0" destOrd="0" presId="urn:microsoft.com/office/officeart/2005/8/layout/radial4"/>
    <dgm:cxn modelId="{1A35D386-15D8-4599-8A8C-9F73BCE7ADDB}" srcId="{6D4FC6DE-5C74-4304-ABDA-03A827040E66}" destId="{B153B7FE-CA71-42F3-A2C6-13E9894B7381}" srcOrd="2" destOrd="0" parTransId="{86649156-CD25-4609-8287-264FAEDD66E9}" sibTransId="{8AB16044-C591-4889-9C67-AAA938B6E62B}"/>
    <dgm:cxn modelId="{3D661436-341D-4924-B8EA-1D918F0F2AD5}" type="presOf" srcId="{6D4FC6DE-5C74-4304-ABDA-03A827040E66}" destId="{BC0DBBF9-B088-4845-9498-CD0C23D5F185}" srcOrd="0" destOrd="0" presId="urn:microsoft.com/office/officeart/2005/8/layout/radial4"/>
    <dgm:cxn modelId="{C54587D8-EAF7-45CE-B872-850AB80EF80B}" type="presOf" srcId="{BA1F0844-7892-41D1-AE94-3EF4CE0966CE}" destId="{50D4ADC4-17D9-45DE-AFE6-DE9A8FB9B3F9}" srcOrd="0" destOrd="0" presId="urn:microsoft.com/office/officeart/2005/8/layout/radial4"/>
    <dgm:cxn modelId="{F2E3AA19-81E3-406B-909C-56CEDE6C4178}" type="presOf" srcId="{91791C99-0A7B-461E-8718-2D430158CE41}" destId="{24CD4570-4383-4A47-B0E6-B3FDBCA0160E}" srcOrd="0" destOrd="0" presId="urn:microsoft.com/office/officeart/2005/8/layout/radial4"/>
    <dgm:cxn modelId="{62408CC4-5D3E-4108-9442-C740F97F5715}" type="presOf" srcId="{B153B7FE-CA71-42F3-A2C6-13E9894B7381}" destId="{1D307AFF-3776-4EAE-8ECA-5F011C0946D8}" srcOrd="0" destOrd="0" presId="urn:microsoft.com/office/officeart/2005/8/layout/radial4"/>
    <dgm:cxn modelId="{CEE30F47-AD7F-4CB8-8FAE-A88319DE6439}" type="presParOf" srcId="{50D4ADC4-17D9-45DE-AFE6-DE9A8FB9B3F9}" destId="{BC0DBBF9-B088-4845-9498-CD0C23D5F185}" srcOrd="0" destOrd="0" presId="urn:microsoft.com/office/officeart/2005/8/layout/radial4"/>
    <dgm:cxn modelId="{CE8A2F20-824A-4446-82D6-9EDEE63E6AB1}" type="presParOf" srcId="{50D4ADC4-17D9-45DE-AFE6-DE9A8FB9B3F9}" destId="{24CD4570-4383-4A47-B0E6-B3FDBCA0160E}" srcOrd="1" destOrd="0" presId="urn:microsoft.com/office/officeart/2005/8/layout/radial4"/>
    <dgm:cxn modelId="{E2356E67-053A-4123-9561-C986D0081589}" type="presParOf" srcId="{50D4ADC4-17D9-45DE-AFE6-DE9A8FB9B3F9}" destId="{378E8700-09C3-4883-8D1E-FB72D53E1452}" srcOrd="2" destOrd="0" presId="urn:microsoft.com/office/officeart/2005/8/layout/radial4"/>
    <dgm:cxn modelId="{07E6A4A0-0C06-4F4C-86E3-38C8570D2AC0}" type="presParOf" srcId="{50D4ADC4-17D9-45DE-AFE6-DE9A8FB9B3F9}" destId="{066FB565-F23A-41F2-BE0E-A26F5E9D33D9}" srcOrd="3" destOrd="0" presId="urn:microsoft.com/office/officeart/2005/8/layout/radial4"/>
    <dgm:cxn modelId="{5B0F62CE-D506-4EB9-BD9C-D94F077EC0AF}" type="presParOf" srcId="{50D4ADC4-17D9-45DE-AFE6-DE9A8FB9B3F9}" destId="{D35C13E2-0542-4520-97F6-802EDEA4652E}" srcOrd="4" destOrd="0" presId="urn:microsoft.com/office/officeart/2005/8/layout/radial4"/>
    <dgm:cxn modelId="{20BF7568-5CAF-4149-A354-061D1F01DA75}" type="presParOf" srcId="{50D4ADC4-17D9-45DE-AFE6-DE9A8FB9B3F9}" destId="{F74E1FE7-34DA-4731-949F-E5E6CB3859AA}" srcOrd="5" destOrd="0" presId="urn:microsoft.com/office/officeart/2005/8/layout/radial4"/>
    <dgm:cxn modelId="{9BD78A05-0FC7-4CD8-9B77-A619028991C2}" type="presParOf" srcId="{50D4ADC4-17D9-45DE-AFE6-DE9A8FB9B3F9}" destId="{1D307AFF-3776-4EAE-8ECA-5F011C0946D8}"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1179C3-0B4C-499B-BC18-ABB204462F7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0FAA185F-4449-4267-9D89-D26344B48B8E}">
      <dgm:prSet phldrT="[Texte]"/>
      <dgm:spPr/>
      <dgm:t>
        <a:bodyPr/>
        <a:lstStyle/>
        <a:p>
          <a:r>
            <a:rPr lang="fr-FR" dirty="0" smtClean="0"/>
            <a:t>Etre-vivant</a:t>
          </a:r>
          <a:endParaRPr lang="fr-FR" dirty="0"/>
        </a:p>
      </dgm:t>
    </dgm:pt>
    <dgm:pt modelId="{69EEDABA-CFA7-4449-A7FD-2DD6B26CBE8A}" type="parTrans" cxnId="{A5F7F24F-6D06-45E2-8957-CCDD16DA0029}">
      <dgm:prSet/>
      <dgm:spPr/>
      <dgm:t>
        <a:bodyPr/>
        <a:lstStyle/>
        <a:p>
          <a:endParaRPr lang="fr-FR"/>
        </a:p>
      </dgm:t>
    </dgm:pt>
    <dgm:pt modelId="{C85BA5FA-CED8-4839-966E-36E03BEC87A2}" type="sibTrans" cxnId="{A5F7F24F-6D06-45E2-8957-CCDD16DA0029}">
      <dgm:prSet/>
      <dgm:spPr/>
      <dgm:t>
        <a:bodyPr/>
        <a:lstStyle/>
        <a:p>
          <a:endParaRPr lang="fr-FR"/>
        </a:p>
      </dgm:t>
    </dgm:pt>
    <dgm:pt modelId="{C9EB15EE-B082-4C0B-84CE-47C416387C22}">
      <dgm:prSet phldrT="[Texte]"/>
      <dgm:spPr/>
      <dgm:t>
        <a:bodyPr/>
        <a:lstStyle/>
        <a:p>
          <a:r>
            <a:rPr lang="fr-FR" dirty="0" smtClean="0"/>
            <a:t>Animal</a:t>
          </a:r>
          <a:endParaRPr lang="fr-FR" dirty="0"/>
        </a:p>
      </dgm:t>
    </dgm:pt>
    <dgm:pt modelId="{A412DB89-4157-472A-BF84-281788E9F7E4}" type="parTrans" cxnId="{54A7D1C6-C009-400E-B466-8414D0583D95}">
      <dgm:prSet/>
      <dgm:spPr/>
      <dgm:t>
        <a:bodyPr/>
        <a:lstStyle/>
        <a:p>
          <a:endParaRPr lang="fr-FR"/>
        </a:p>
      </dgm:t>
    </dgm:pt>
    <dgm:pt modelId="{E49E636B-64FD-4A5F-A5E2-A71104851650}" type="sibTrans" cxnId="{54A7D1C6-C009-400E-B466-8414D0583D95}">
      <dgm:prSet/>
      <dgm:spPr/>
      <dgm:t>
        <a:bodyPr/>
        <a:lstStyle/>
        <a:p>
          <a:endParaRPr lang="fr-FR"/>
        </a:p>
      </dgm:t>
    </dgm:pt>
    <dgm:pt modelId="{BA1468C3-943A-4E49-892A-F33E4049F9F5}">
      <dgm:prSet phldrT="[Texte]"/>
      <dgm:spPr/>
      <dgm:t>
        <a:bodyPr/>
        <a:lstStyle/>
        <a:p>
          <a:r>
            <a:rPr lang="fr-FR" dirty="0" smtClean="0"/>
            <a:t>Poisson</a:t>
          </a:r>
          <a:endParaRPr lang="fr-FR" dirty="0"/>
        </a:p>
      </dgm:t>
    </dgm:pt>
    <dgm:pt modelId="{3CEE8D31-2910-4EBE-976F-1195126DC24B}" type="parTrans" cxnId="{BD2876A0-E7FA-421A-9E4B-9AE471232B65}">
      <dgm:prSet/>
      <dgm:spPr/>
      <dgm:t>
        <a:bodyPr/>
        <a:lstStyle/>
        <a:p>
          <a:endParaRPr lang="fr-FR"/>
        </a:p>
      </dgm:t>
    </dgm:pt>
    <dgm:pt modelId="{ED3D5786-D2BE-4E35-A0DE-83B6BEEEDC50}" type="sibTrans" cxnId="{BD2876A0-E7FA-421A-9E4B-9AE471232B65}">
      <dgm:prSet/>
      <dgm:spPr/>
      <dgm:t>
        <a:bodyPr/>
        <a:lstStyle/>
        <a:p>
          <a:endParaRPr lang="fr-FR"/>
        </a:p>
      </dgm:t>
    </dgm:pt>
    <dgm:pt modelId="{DE5CBC32-3D9D-4394-A056-16AA6D8FB308}">
      <dgm:prSet phldrT="[Texte]"/>
      <dgm:spPr/>
      <dgm:t>
        <a:bodyPr/>
        <a:lstStyle/>
        <a:p>
          <a:r>
            <a:rPr lang="fr-FR" dirty="0" smtClean="0"/>
            <a:t>Oiseau</a:t>
          </a:r>
          <a:endParaRPr lang="fr-FR" dirty="0"/>
        </a:p>
      </dgm:t>
    </dgm:pt>
    <dgm:pt modelId="{857EE725-B6B7-46F7-81F4-DA888F71E4D3}" type="parTrans" cxnId="{05C25CDC-9D3F-43E0-97F9-3AFBCCA0E201}">
      <dgm:prSet/>
      <dgm:spPr/>
      <dgm:t>
        <a:bodyPr/>
        <a:lstStyle/>
        <a:p>
          <a:endParaRPr lang="fr-FR"/>
        </a:p>
      </dgm:t>
    </dgm:pt>
    <dgm:pt modelId="{15ADD926-B3BD-4001-BBE2-BE575BA887BE}" type="sibTrans" cxnId="{05C25CDC-9D3F-43E0-97F9-3AFBCCA0E201}">
      <dgm:prSet/>
      <dgm:spPr/>
      <dgm:t>
        <a:bodyPr/>
        <a:lstStyle/>
        <a:p>
          <a:endParaRPr lang="fr-FR"/>
        </a:p>
      </dgm:t>
    </dgm:pt>
    <dgm:pt modelId="{0CC4F8F7-58CF-431A-AAA3-F9B602DB7131}">
      <dgm:prSet phldrT="[Texte]"/>
      <dgm:spPr/>
      <dgm:t>
        <a:bodyPr/>
        <a:lstStyle/>
        <a:p>
          <a:r>
            <a:rPr lang="fr-FR" dirty="0" smtClean="0"/>
            <a:t>Végétal</a:t>
          </a:r>
          <a:endParaRPr lang="fr-FR" dirty="0"/>
        </a:p>
      </dgm:t>
    </dgm:pt>
    <dgm:pt modelId="{7C4E72F8-ADB5-4D4D-85A3-DB65166C8E98}" type="parTrans" cxnId="{A8A1DC85-15F9-449D-B174-50285319ECE7}">
      <dgm:prSet/>
      <dgm:spPr/>
      <dgm:t>
        <a:bodyPr/>
        <a:lstStyle/>
        <a:p>
          <a:endParaRPr lang="fr-FR"/>
        </a:p>
      </dgm:t>
    </dgm:pt>
    <dgm:pt modelId="{0206845E-5CD4-42B4-93F9-2CFD2F0B86BC}" type="sibTrans" cxnId="{A8A1DC85-15F9-449D-B174-50285319ECE7}">
      <dgm:prSet/>
      <dgm:spPr/>
      <dgm:t>
        <a:bodyPr/>
        <a:lstStyle/>
        <a:p>
          <a:endParaRPr lang="fr-FR"/>
        </a:p>
      </dgm:t>
    </dgm:pt>
    <dgm:pt modelId="{D12C9A8F-49C8-4857-B77E-57B00AF96915}">
      <dgm:prSet phldrT="[Texte]"/>
      <dgm:spPr/>
      <dgm:t>
        <a:bodyPr/>
        <a:lstStyle/>
        <a:p>
          <a:r>
            <a:rPr lang="fr-FR" dirty="0" smtClean="0"/>
            <a:t>Arbre</a:t>
          </a:r>
          <a:endParaRPr lang="fr-FR" dirty="0"/>
        </a:p>
      </dgm:t>
    </dgm:pt>
    <dgm:pt modelId="{D8969EF6-D0E3-448B-A502-B9F04ACF00AB}" type="parTrans" cxnId="{7ED0FDB1-978F-40D7-84E3-0EE27CFB9745}">
      <dgm:prSet/>
      <dgm:spPr/>
      <dgm:t>
        <a:bodyPr/>
        <a:lstStyle/>
        <a:p>
          <a:endParaRPr lang="fr-FR"/>
        </a:p>
      </dgm:t>
    </dgm:pt>
    <dgm:pt modelId="{2FECC243-AB81-4CF3-A974-890685ED3540}" type="sibTrans" cxnId="{7ED0FDB1-978F-40D7-84E3-0EE27CFB9745}">
      <dgm:prSet/>
      <dgm:spPr/>
      <dgm:t>
        <a:bodyPr/>
        <a:lstStyle/>
        <a:p>
          <a:endParaRPr lang="fr-FR"/>
        </a:p>
      </dgm:t>
    </dgm:pt>
    <dgm:pt modelId="{7775FF09-483E-4518-A45D-739E3A0410E1}" type="pres">
      <dgm:prSet presAssocID="{8B1179C3-0B4C-499B-BC18-ABB204462F75}" presName="diagram" presStyleCnt="0">
        <dgm:presLayoutVars>
          <dgm:chPref val="1"/>
          <dgm:dir/>
          <dgm:animOne val="branch"/>
          <dgm:animLvl val="lvl"/>
          <dgm:resizeHandles val="exact"/>
        </dgm:presLayoutVars>
      </dgm:prSet>
      <dgm:spPr/>
      <dgm:t>
        <a:bodyPr/>
        <a:lstStyle/>
        <a:p>
          <a:endParaRPr lang="fr-FR"/>
        </a:p>
      </dgm:t>
    </dgm:pt>
    <dgm:pt modelId="{F3ABAF15-9013-4236-BE97-14C8A0FC496D}" type="pres">
      <dgm:prSet presAssocID="{0FAA185F-4449-4267-9D89-D26344B48B8E}" presName="root1" presStyleCnt="0"/>
      <dgm:spPr/>
    </dgm:pt>
    <dgm:pt modelId="{DA8A5DFC-C36C-46E6-AF20-221361C38ECD}" type="pres">
      <dgm:prSet presAssocID="{0FAA185F-4449-4267-9D89-D26344B48B8E}" presName="LevelOneTextNode" presStyleLbl="node0" presStyleIdx="0" presStyleCnt="1">
        <dgm:presLayoutVars>
          <dgm:chPref val="3"/>
        </dgm:presLayoutVars>
      </dgm:prSet>
      <dgm:spPr/>
      <dgm:t>
        <a:bodyPr/>
        <a:lstStyle/>
        <a:p>
          <a:endParaRPr lang="fr-FR"/>
        </a:p>
      </dgm:t>
    </dgm:pt>
    <dgm:pt modelId="{5647C412-6F43-47A2-86BC-D30D4875349D}" type="pres">
      <dgm:prSet presAssocID="{0FAA185F-4449-4267-9D89-D26344B48B8E}" presName="level2hierChild" presStyleCnt="0"/>
      <dgm:spPr/>
    </dgm:pt>
    <dgm:pt modelId="{7DD05336-04DB-496D-B1CD-C8C89A49B51B}" type="pres">
      <dgm:prSet presAssocID="{A412DB89-4157-472A-BF84-281788E9F7E4}" presName="conn2-1" presStyleLbl="parChTrans1D2" presStyleIdx="0" presStyleCnt="2"/>
      <dgm:spPr/>
      <dgm:t>
        <a:bodyPr/>
        <a:lstStyle/>
        <a:p>
          <a:endParaRPr lang="fr-FR"/>
        </a:p>
      </dgm:t>
    </dgm:pt>
    <dgm:pt modelId="{6F5D7D22-5989-456D-8CA9-9E0D5C2FC449}" type="pres">
      <dgm:prSet presAssocID="{A412DB89-4157-472A-BF84-281788E9F7E4}" presName="connTx" presStyleLbl="parChTrans1D2" presStyleIdx="0" presStyleCnt="2"/>
      <dgm:spPr/>
      <dgm:t>
        <a:bodyPr/>
        <a:lstStyle/>
        <a:p>
          <a:endParaRPr lang="fr-FR"/>
        </a:p>
      </dgm:t>
    </dgm:pt>
    <dgm:pt modelId="{18BFD65B-4469-4CF1-91CF-4D801F5C06E6}" type="pres">
      <dgm:prSet presAssocID="{C9EB15EE-B082-4C0B-84CE-47C416387C22}" presName="root2" presStyleCnt="0"/>
      <dgm:spPr/>
    </dgm:pt>
    <dgm:pt modelId="{8C9A2B3E-6100-4285-9591-A15E4DA27065}" type="pres">
      <dgm:prSet presAssocID="{C9EB15EE-B082-4C0B-84CE-47C416387C22}" presName="LevelTwoTextNode" presStyleLbl="node2" presStyleIdx="0" presStyleCnt="2">
        <dgm:presLayoutVars>
          <dgm:chPref val="3"/>
        </dgm:presLayoutVars>
      </dgm:prSet>
      <dgm:spPr/>
      <dgm:t>
        <a:bodyPr/>
        <a:lstStyle/>
        <a:p>
          <a:endParaRPr lang="fr-FR"/>
        </a:p>
      </dgm:t>
    </dgm:pt>
    <dgm:pt modelId="{AF17ADC7-581E-4734-A02B-E8486C984F4C}" type="pres">
      <dgm:prSet presAssocID="{C9EB15EE-B082-4C0B-84CE-47C416387C22}" presName="level3hierChild" presStyleCnt="0"/>
      <dgm:spPr/>
    </dgm:pt>
    <dgm:pt modelId="{FC61A06B-A2D5-4784-91AE-AEA64CE7529A}" type="pres">
      <dgm:prSet presAssocID="{3CEE8D31-2910-4EBE-976F-1195126DC24B}" presName="conn2-1" presStyleLbl="parChTrans1D3" presStyleIdx="0" presStyleCnt="3"/>
      <dgm:spPr/>
      <dgm:t>
        <a:bodyPr/>
        <a:lstStyle/>
        <a:p>
          <a:endParaRPr lang="fr-FR"/>
        </a:p>
      </dgm:t>
    </dgm:pt>
    <dgm:pt modelId="{508F986B-2B66-4D33-B1D8-60A896108715}" type="pres">
      <dgm:prSet presAssocID="{3CEE8D31-2910-4EBE-976F-1195126DC24B}" presName="connTx" presStyleLbl="parChTrans1D3" presStyleIdx="0" presStyleCnt="3"/>
      <dgm:spPr/>
      <dgm:t>
        <a:bodyPr/>
        <a:lstStyle/>
        <a:p>
          <a:endParaRPr lang="fr-FR"/>
        </a:p>
      </dgm:t>
    </dgm:pt>
    <dgm:pt modelId="{A6E0F962-0151-4EFF-987B-59C0677C40C5}" type="pres">
      <dgm:prSet presAssocID="{BA1468C3-943A-4E49-892A-F33E4049F9F5}" presName="root2" presStyleCnt="0"/>
      <dgm:spPr/>
    </dgm:pt>
    <dgm:pt modelId="{27405655-261F-473E-B3C6-2479E51C8E36}" type="pres">
      <dgm:prSet presAssocID="{BA1468C3-943A-4E49-892A-F33E4049F9F5}" presName="LevelTwoTextNode" presStyleLbl="node3" presStyleIdx="0" presStyleCnt="3">
        <dgm:presLayoutVars>
          <dgm:chPref val="3"/>
        </dgm:presLayoutVars>
      </dgm:prSet>
      <dgm:spPr/>
      <dgm:t>
        <a:bodyPr/>
        <a:lstStyle/>
        <a:p>
          <a:endParaRPr lang="fr-FR"/>
        </a:p>
      </dgm:t>
    </dgm:pt>
    <dgm:pt modelId="{FBF41E75-9E0C-4FF1-9AFE-AE06BD137611}" type="pres">
      <dgm:prSet presAssocID="{BA1468C3-943A-4E49-892A-F33E4049F9F5}" presName="level3hierChild" presStyleCnt="0"/>
      <dgm:spPr/>
    </dgm:pt>
    <dgm:pt modelId="{51E0BA6F-9A9D-4E09-A04D-EEC25B13A0E1}" type="pres">
      <dgm:prSet presAssocID="{857EE725-B6B7-46F7-81F4-DA888F71E4D3}" presName="conn2-1" presStyleLbl="parChTrans1D3" presStyleIdx="1" presStyleCnt="3"/>
      <dgm:spPr/>
      <dgm:t>
        <a:bodyPr/>
        <a:lstStyle/>
        <a:p>
          <a:endParaRPr lang="fr-FR"/>
        </a:p>
      </dgm:t>
    </dgm:pt>
    <dgm:pt modelId="{FBD0A1A5-110D-4B4D-8DF8-2A230CAB8CC4}" type="pres">
      <dgm:prSet presAssocID="{857EE725-B6B7-46F7-81F4-DA888F71E4D3}" presName="connTx" presStyleLbl="parChTrans1D3" presStyleIdx="1" presStyleCnt="3"/>
      <dgm:spPr/>
      <dgm:t>
        <a:bodyPr/>
        <a:lstStyle/>
        <a:p>
          <a:endParaRPr lang="fr-FR"/>
        </a:p>
      </dgm:t>
    </dgm:pt>
    <dgm:pt modelId="{E52CCA75-CC70-4F45-B1A5-A42B81A762E9}" type="pres">
      <dgm:prSet presAssocID="{DE5CBC32-3D9D-4394-A056-16AA6D8FB308}" presName="root2" presStyleCnt="0"/>
      <dgm:spPr/>
    </dgm:pt>
    <dgm:pt modelId="{BBF99128-43A2-4D11-9D99-BE612365F077}" type="pres">
      <dgm:prSet presAssocID="{DE5CBC32-3D9D-4394-A056-16AA6D8FB308}" presName="LevelTwoTextNode" presStyleLbl="node3" presStyleIdx="1" presStyleCnt="3">
        <dgm:presLayoutVars>
          <dgm:chPref val="3"/>
        </dgm:presLayoutVars>
      </dgm:prSet>
      <dgm:spPr/>
      <dgm:t>
        <a:bodyPr/>
        <a:lstStyle/>
        <a:p>
          <a:endParaRPr lang="fr-FR"/>
        </a:p>
      </dgm:t>
    </dgm:pt>
    <dgm:pt modelId="{B9C73177-4A29-4CA6-A01A-B6E831449DB9}" type="pres">
      <dgm:prSet presAssocID="{DE5CBC32-3D9D-4394-A056-16AA6D8FB308}" presName="level3hierChild" presStyleCnt="0"/>
      <dgm:spPr/>
    </dgm:pt>
    <dgm:pt modelId="{6CB9F286-26A7-48B8-921E-39113A43A5C9}" type="pres">
      <dgm:prSet presAssocID="{7C4E72F8-ADB5-4D4D-85A3-DB65166C8E98}" presName="conn2-1" presStyleLbl="parChTrans1D2" presStyleIdx="1" presStyleCnt="2"/>
      <dgm:spPr/>
      <dgm:t>
        <a:bodyPr/>
        <a:lstStyle/>
        <a:p>
          <a:endParaRPr lang="fr-FR"/>
        </a:p>
      </dgm:t>
    </dgm:pt>
    <dgm:pt modelId="{650C8D55-8CF4-4C1D-87C6-B2CD22F7AB7E}" type="pres">
      <dgm:prSet presAssocID="{7C4E72F8-ADB5-4D4D-85A3-DB65166C8E98}" presName="connTx" presStyleLbl="parChTrans1D2" presStyleIdx="1" presStyleCnt="2"/>
      <dgm:spPr/>
      <dgm:t>
        <a:bodyPr/>
        <a:lstStyle/>
        <a:p>
          <a:endParaRPr lang="fr-FR"/>
        </a:p>
      </dgm:t>
    </dgm:pt>
    <dgm:pt modelId="{E2BB0C79-744C-4A2F-9A26-B513D8B30080}" type="pres">
      <dgm:prSet presAssocID="{0CC4F8F7-58CF-431A-AAA3-F9B602DB7131}" presName="root2" presStyleCnt="0"/>
      <dgm:spPr/>
    </dgm:pt>
    <dgm:pt modelId="{57D645A4-370D-4F63-A810-53840B502DB6}" type="pres">
      <dgm:prSet presAssocID="{0CC4F8F7-58CF-431A-AAA3-F9B602DB7131}" presName="LevelTwoTextNode" presStyleLbl="node2" presStyleIdx="1" presStyleCnt="2">
        <dgm:presLayoutVars>
          <dgm:chPref val="3"/>
        </dgm:presLayoutVars>
      </dgm:prSet>
      <dgm:spPr/>
      <dgm:t>
        <a:bodyPr/>
        <a:lstStyle/>
        <a:p>
          <a:endParaRPr lang="fr-FR"/>
        </a:p>
      </dgm:t>
    </dgm:pt>
    <dgm:pt modelId="{86573BDC-0AE5-412F-BFAE-AC2A453A450F}" type="pres">
      <dgm:prSet presAssocID="{0CC4F8F7-58CF-431A-AAA3-F9B602DB7131}" presName="level3hierChild" presStyleCnt="0"/>
      <dgm:spPr/>
    </dgm:pt>
    <dgm:pt modelId="{971C5E64-7128-4508-A3DF-AFCED4CCBF11}" type="pres">
      <dgm:prSet presAssocID="{D8969EF6-D0E3-448B-A502-B9F04ACF00AB}" presName="conn2-1" presStyleLbl="parChTrans1D3" presStyleIdx="2" presStyleCnt="3"/>
      <dgm:spPr/>
      <dgm:t>
        <a:bodyPr/>
        <a:lstStyle/>
        <a:p>
          <a:endParaRPr lang="fr-FR"/>
        </a:p>
      </dgm:t>
    </dgm:pt>
    <dgm:pt modelId="{529A564A-0C04-466A-BFDC-E7A1DCBD1CAC}" type="pres">
      <dgm:prSet presAssocID="{D8969EF6-D0E3-448B-A502-B9F04ACF00AB}" presName="connTx" presStyleLbl="parChTrans1D3" presStyleIdx="2" presStyleCnt="3"/>
      <dgm:spPr/>
      <dgm:t>
        <a:bodyPr/>
        <a:lstStyle/>
        <a:p>
          <a:endParaRPr lang="fr-FR"/>
        </a:p>
      </dgm:t>
    </dgm:pt>
    <dgm:pt modelId="{443E8189-8DC0-4986-B507-ECF4CF9B06E2}" type="pres">
      <dgm:prSet presAssocID="{D12C9A8F-49C8-4857-B77E-57B00AF96915}" presName="root2" presStyleCnt="0"/>
      <dgm:spPr/>
    </dgm:pt>
    <dgm:pt modelId="{4E11989B-7C17-40EF-839A-FA6C02F31BDA}" type="pres">
      <dgm:prSet presAssocID="{D12C9A8F-49C8-4857-B77E-57B00AF96915}" presName="LevelTwoTextNode" presStyleLbl="node3" presStyleIdx="2" presStyleCnt="3">
        <dgm:presLayoutVars>
          <dgm:chPref val="3"/>
        </dgm:presLayoutVars>
      </dgm:prSet>
      <dgm:spPr/>
      <dgm:t>
        <a:bodyPr/>
        <a:lstStyle/>
        <a:p>
          <a:endParaRPr lang="fr-FR"/>
        </a:p>
      </dgm:t>
    </dgm:pt>
    <dgm:pt modelId="{74722750-4756-4276-8733-1D6E0E2E5997}" type="pres">
      <dgm:prSet presAssocID="{D12C9A8F-49C8-4857-B77E-57B00AF96915}" presName="level3hierChild" presStyleCnt="0"/>
      <dgm:spPr/>
    </dgm:pt>
  </dgm:ptLst>
  <dgm:cxnLst>
    <dgm:cxn modelId="{05AEFB6E-D5F7-4314-800E-6CF5AB2CE4A0}" type="presOf" srcId="{7C4E72F8-ADB5-4D4D-85A3-DB65166C8E98}" destId="{6CB9F286-26A7-48B8-921E-39113A43A5C9}" srcOrd="0" destOrd="0" presId="urn:microsoft.com/office/officeart/2005/8/layout/hierarchy2"/>
    <dgm:cxn modelId="{54A7D1C6-C009-400E-B466-8414D0583D95}" srcId="{0FAA185F-4449-4267-9D89-D26344B48B8E}" destId="{C9EB15EE-B082-4C0B-84CE-47C416387C22}" srcOrd="0" destOrd="0" parTransId="{A412DB89-4157-472A-BF84-281788E9F7E4}" sibTransId="{E49E636B-64FD-4A5F-A5E2-A71104851650}"/>
    <dgm:cxn modelId="{05C25CDC-9D3F-43E0-97F9-3AFBCCA0E201}" srcId="{C9EB15EE-B082-4C0B-84CE-47C416387C22}" destId="{DE5CBC32-3D9D-4394-A056-16AA6D8FB308}" srcOrd="1" destOrd="0" parTransId="{857EE725-B6B7-46F7-81F4-DA888F71E4D3}" sibTransId="{15ADD926-B3BD-4001-BBE2-BE575BA887BE}"/>
    <dgm:cxn modelId="{E6EE304F-4DB4-476D-A1AA-96B4189E49A5}" type="presOf" srcId="{8B1179C3-0B4C-499B-BC18-ABB204462F75}" destId="{7775FF09-483E-4518-A45D-739E3A0410E1}" srcOrd="0" destOrd="0" presId="urn:microsoft.com/office/officeart/2005/8/layout/hierarchy2"/>
    <dgm:cxn modelId="{A8A1DC85-15F9-449D-B174-50285319ECE7}" srcId="{0FAA185F-4449-4267-9D89-D26344B48B8E}" destId="{0CC4F8F7-58CF-431A-AAA3-F9B602DB7131}" srcOrd="1" destOrd="0" parTransId="{7C4E72F8-ADB5-4D4D-85A3-DB65166C8E98}" sibTransId="{0206845E-5CD4-42B4-93F9-2CFD2F0B86BC}"/>
    <dgm:cxn modelId="{4C6922DC-F9CF-4831-A280-28B7A1812056}" type="presOf" srcId="{7C4E72F8-ADB5-4D4D-85A3-DB65166C8E98}" destId="{650C8D55-8CF4-4C1D-87C6-B2CD22F7AB7E}" srcOrd="1" destOrd="0" presId="urn:microsoft.com/office/officeart/2005/8/layout/hierarchy2"/>
    <dgm:cxn modelId="{1CB3FC9E-133E-4BED-A0D5-8DC5AFDDF288}" type="presOf" srcId="{D8969EF6-D0E3-448B-A502-B9F04ACF00AB}" destId="{971C5E64-7128-4508-A3DF-AFCED4CCBF11}" srcOrd="0" destOrd="0" presId="urn:microsoft.com/office/officeart/2005/8/layout/hierarchy2"/>
    <dgm:cxn modelId="{38C24264-E025-4F8C-9EFB-9F57BB82BD89}" type="presOf" srcId="{D12C9A8F-49C8-4857-B77E-57B00AF96915}" destId="{4E11989B-7C17-40EF-839A-FA6C02F31BDA}" srcOrd="0" destOrd="0" presId="urn:microsoft.com/office/officeart/2005/8/layout/hierarchy2"/>
    <dgm:cxn modelId="{18EBC18A-45CE-4B6B-A509-54E81073D60D}" type="presOf" srcId="{DE5CBC32-3D9D-4394-A056-16AA6D8FB308}" destId="{BBF99128-43A2-4D11-9D99-BE612365F077}" srcOrd="0" destOrd="0" presId="urn:microsoft.com/office/officeart/2005/8/layout/hierarchy2"/>
    <dgm:cxn modelId="{6D4FC45D-49A6-43FF-9F7B-DE1D7032E1ED}" type="presOf" srcId="{857EE725-B6B7-46F7-81F4-DA888F71E4D3}" destId="{FBD0A1A5-110D-4B4D-8DF8-2A230CAB8CC4}" srcOrd="1" destOrd="0" presId="urn:microsoft.com/office/officeart/2005/8/layout/hierarchy2"/>
    <dgm:cxn modelId="{9866DE22-1DA0-431C-861D-9A75DB3D7C72}" type="presOf" srcId="{0CC4F8F7-58CF-431A-AAA3-F9B602DB7131}" destId="{57D645A4-370D-4F63-A810-53840B502DB6}" srcOrd="0" destOrd="0" presId="urn:microsoft.com/office/officeart/2005/8/layout/hierarchy2"/>
    <dgm:cxn modelId="{7ED0FDB1-978F-40D7-84E3-0EE27CFB9745}" srcId="{0CC4F8F7-58CF-431A-AAA3-F9B602DB7131}" destId="{D12C9A8F-49C8-4857-B77E-57B00AF96915}" srcOrd="0" destOrd="0" parTransId="{D8969EF6-D0E3-448B-A502-B9F04ACF00AB}" sibTransId="{2FECC243-AB81-4CF3-A974-890685ED3540}"/>
    <dgm:cxn modelId="{7041258B-E362-41C0-91E6-71C79ABB86CB}" type="presOf" srcId="{D8969EF6-D0E3-448B-A502-B9F04ACF00AB}" destId="{529A564A-0C04-466A-BFDC-E7A1DCBD1CAC}" srcOrd="1" destOrd="0" presId="urn:microsoft.com/office/officeart/2005/8/layout/hierarchy2"/>
    <dgm:cxn modelId="{03E62F48-C17C-497E-AF2F-4037D77AF2CC}" type="presOf" srcId="{0FAA185F-4449-4267-9D89-D26344B48B8E}" destId="{DA8A5DFC-C36C-46E6-AF20-221361C38ECD}" srcOrd="0" destOrd="0" presId="urn:microsoft.com/office/officeart/2005/8/layout/hierarchy2"/>
    <dgm:cxn modelId="{63920D80-4FDB-4ADE-87F5-05266AAA2B4B}" type="presOf" srcId="{3CEE8D31-2910-4EBE-976F-1195126DC24B}" destId="{FC61A06B-A2D5-4784-91AE-AEA64CE7529A}" srcOrd="0" destOrd="0" presId="urn:microsoft.com/office/officeart/2005/8/layout/hierarchy2"/>
    <dgm:cxn modelId="{CCF5D57A-45C9-4EB7-BDB8-F9E54343CD8A}" type="presOf" srcId="{A412DB89-4157-472A-BF84-281788E9F7E4}" destId="{6F5D7D22-5989-456D-8CA9-9E0D5C2FC449}" srcOrd="1" destOrd="0" presId="urn:microsoft.com/office/officeart/2005/8/layout/hierarchy2"/>
    <dgm:cxn modelId="{EF4DEBD0-15DF-4C64-902E-5FEE55427D73}" type="presOf" srcId="{3CEE8D31-2910-4EBE-976F-1195126DC24B}" destId="{508F986B-2B66-4D33-B1D8-60A896108715}" srcOrd="1" destOrd="0" presId="urn:microsoft.com/office/officeart/2005/8/layout/hierarchy2"/>
    <dgm:cxn modelId="{BD2876A0-E7FA-421A-9E4B-9AE471232B65}" srcId="{C9EB15EE-B082-4C0B-84CE-47C416387C22}" destId="{BA1468C3-943A-4E49-892A-F33E4049F9F5}" srcOrd="0" destOrd="0" parTransId="{3CEE8D31-2910-4EBE-976F-1195126DC24B}" sibTransId="{ED3D5786-D2BE-4E35-A0DE-83B6BEEEDC50}"/>
    <dgm:cxn modelId="{3FC84BFC-CB7D-474C-8B1C-B1B0F4D82777}" type="presOf" srcId="{BA1468C3-943A-4E49-892A-F33E4049F9F5}" destId="{27405655-261F-473E-B3C6-2479E51C8E36}" srcOrd="0" destOrd="0" presId="urn:microsoft.com/office/officeart/2005/8/layout/hierarchy2"/>
    <dgm:cxn modelId="{A5F7F24F-6D06-45E2-8957-CCDD16DA0029}" srcId="{8B1179C3-0B4C-499B-BC18-ABB204462F75}" destId="{0FAA185F-4449-4267-9D89-D26344B48B8E}" srcOrd="0" destOrd="0" parTransId="{69EEDABA-CFA7-4449-A7FD-2DD6B26CBE8A}" sibTransId="{C85BA5FA-CED8-4839-966E-36E03BEC87A2}"/>
    <dgm:cxn modelId="{BAA86035-6BE0-4D4A-AA30-E64AE0D8EC72}" type="presOf" srcId="{A412DB89-4157-472A-BF84-281788E9F7E4}" destId="{7DD05336-04DB-496D-B1CD-C8C89A49B51B}" srcOrd="0" destOrd="0" presId="urn:microsoft.com/office/officeart/2005/8/layout/hierarchy2"/>
    <dgm:cxn modelId="{EEF2074D-0E58-4FA4-8655-DB7639C3659B}" type="presOf" srcId="{857EE725-B6B7-46F7-81F4-DA888F71E4D3}" destId="{51E0BA6F-9A9D-4E09-A04D-EEC25B13A0E1}" srcOrd="0" destOrd="0" presId="urn:microsoft.com/office/officeart/2005/8/layout/hierarchy2"/>
    <dgm:cxn modelId="{4DAC38CE-A52C-4E55-BE74-6A427A1F58B4}" type="presOf" srcId="{C9EB15EE-B082-4C0B-84CE-47C416387C22}" destId="{8C9A2B3E-6100-4285-9591-A15E4DA27065}" srcOrd="0" destOrd="0" presId="urn:microsoft.com/office/officeart/2005/8/layout/hierarchy2"/>
    <dgm:cxn modelId="{1D0752B7-30CB-4587-8212-0C0D20E5D3EF}" type="presParOf" srcId="{7775FF09-483E-4518-A45D-739E3A0410E1}" destId="{F3ABAF15-9013-4236-BE97-14C8A0FC496D}" srcOrd="0" destOrd="0" presId="urn:microsoft.com/office/officeart/2005/8/layout/hierarchy2"/>
    <dgm:cxn modelId="{7818B29B-9593-4C3C-BE9B-80F77CC1E93F}" type="presParOf" srcId="{F3ABAF15-9013-4236-BE97-14C8A0FC496D}" destId="{DA8A5DFC-C36C-46E6-AF20-221361C38ECD}" srcOrd="0" destOrd="0" presId="urn:microsoft.com/office/officeart/2005/8/layout/hierarchy2"/>
    <dgm:cxn modelId="{5F876CDA-9674-4B41-8C22-6CFA84894962}" type="presParOf" srcId="{F3ABAF15-9013-4236-BE97-14C8A0FC496D}" destId="{5647C412-6F43-47A2-86BC-D30D4875349D}" srcOrd="1" destOrd="0" presId="urn:microsoft.com/office/officeart/2005/8/layout/hierarchy2"/>
    <dgm:cxn modelId="{8548BCB6-9872-4C17-AEC5-06D43707B5C1}" type="presParOf" srcId="{5647C412-6F43-47A2-86BC-D30D4875349D}" destId="{7DD05336-04DB-496D-B1CD-C8C89A49B51B}" srcOrd="0" destOrd="0" presId="urn:microsoft.com/office/officeart/2005/8/layout/hierarchy2"/>
    <dgm:cxn modelId="{0F897EAD-D58E-4E83-8D16-63846C1F1A9D}" type="presParOf" srcId="{7DD05336-04DB-496D-B1CD-C8C89A49B51B}" destId="{6F5D7D22-5989-456D-8CA9-9E0D5C2FC449}" srcOrd="0" destOrd="0" presId="urn:microsoft.com/office/officeart/2005/8/layout/hierarchy2"/>
    <dgm:cxn modelId="{3FF03E61-55F5-4512-904D-55BA51CD7454}" type="presParOf" srcId="{5647C412-6F43-47A2-86BC-D30D4875349D}" destId="{18BFD65B-4469-4CF1-91CF-4D801F5C06E6}" srcOrd="1" destOrd="0" presId="urn:microsoft.com/office/officeart/2005/8/layout/hierarchy2"/>
    <dgm:cxn modelId="{F072A694-DA42-496F-A588-3C409DCDE8F9}" type="presParOf" srcId="{18BFD65B-4469-4CF1-91CF-4D801F5C06E6}" destId="{8C9A2B3E-6100-4285-9591-A15E4DA27065}" srcOrd="0" destOrd="0" presId="urn:microsoft.com/office/officeart/2005/8/layout/hierarchy2"/>
    <dgm:cxn modelId="{0E1F57C6-2232-4F0D-A0C7-1E85FF5EBC95}" type="presParOf" srcId="{18BFD65B-4469-4CF1-91CF-4D801F5C06E6}" destId="{AF17ADC7-581E-4734-A02B-E8486C984F4C}" srcOrd="1" destOrd="0" presId="urn:microsoft.com/office/officeart/2005/8/layout/hierarchy2"/>
    <dgm:cxn modelId="{655334D1-2E63-4210-BAAE-3C247EFDEFD6}" type="presParOf" srcId="{AF17ADC7-581E-4734-A02B-E8486C984F4C}" destId="{FC61A06B-A2D5-4784-91AE-AEA64CE7529A}" srcOrd="0" destOrd="0" presId="urn:microsoft.com/office/officeart/2005/8/layout/hierarchy2"/>
    <dgm:cxn modelId="{062D5AA1-F6FF-4F0F-897F-E6E485C53875}" type="presParOf" srcId="{FC61A06B-A2D5-4784-91AE-AEA64CE7529A}" destId="{508F986B-2B66-4D33-B1D8-60A896108715}" srcOrd="0" destOrd="0" presId="urn:microsoft.com/office/officeart/2005/8/layout/hierarchy2"/>
    <dgm:cxn modelId="{F616CD71-D765-4209-A229-5BD31027C20C}" type="presParOf" srcId="{AF17ADC7-581E-4734-A02B-E8486C984F4C}" destId="{A6E0F962-0151-4EFF-987B-59C0677C40C5}" srcOrd="1" destOrd="0" presId="urn:microsoft.com/office/officeart/2005/8/layout/hierarchy2"/>
    <dgm:cxn modelId="{24B863A8-28CF-497F-A4E2-37C7444288C7}" type="presParOf" srcId="{A6E0F962-0151-4EFF-987B-59C0677C40C5}" destId="{27405655-261F-473E-B3C6-2479E51C8E36}" srcOrd="0" destOrd="0" presId="urn:microsoft.com/office/officeart/2005/8/layout/hierarchy2"/>
    <dgm:cxn modelId="{8A9FB06B-79CC-43DE-949C-CE3D107E2EFA}" type="presParOf" srcId="{A6E0F962-0151-4EFF-987B-59C0677C40C5}" destId="{FBF41E75-9E0C-4FF1-9AFE-AE06BD137611}" srcOrd="1" destOrd="0" presId="urn:microsoft.com/office/officeart/2005/8/layout/hierarchy2"/>
    <dgm:cxn modelId="{C4E64C77-25AC-4E67-9EAF-325D71F9FEA0}" type="presParOf" srcId="{AF17ADC7-581E-4734-A02B-E8486C984F4C}" destId="{51E0BA6F-9A9D-4E09-A04D-EEC25B13A0E1}" srcOrd="2" destOrd="0" presId="urn:microsoft.com/office/officeart/2005/8/layout/hierarchy2"/>
    <dgm:cxn modelId="{EF542643-36A2-4081-908B-E6DC1D637BAA}" type="presParOf" srcId="{51E0BA6F-9A9D-4E09-A04D-EEC25B13A0E1}" destId="{FBD0A1A5-110D-4B4D-8DF8-2A230CAB8CC4}" srcOrd="0" destOrd="0" presId="urn:microsoft.com/office/officeart/2005/8/layout/hierarchy2"/>
    <dgm:cxn modelId="{4E930C93-3320-4316-8010-F1230B9AB5AA}" type="presParOf" srcId="{AF17ADC7-581E-4734-A02B-E8486C984F4C}" destId="{E52CCA75-CC70-4F45-B1A5-A42B81A762E9}" srcOrd="3" destOrd="0" presId="urn:microsoft.com/office/officeart/2005/8/layout/hierarchy2"/>
    <dgm:cxn modelId="{1D61FFB0-CEDE-4A87-847A-AA1173F0CCFD}" type="presParOf" srcId="{E52CCA75-CC70-4F45-B1A5-A42B81A762E9}" destId="{BBF99128-43A2-4D11-9D99-BE612365F077}" srcOrd="0" destOrd="0" presId="urn:microsoft.com/office/officeart/2005/8/layout/hierarchy2"/>
    <dgm:cxn modelId="{59580DA5-7DF7-40CC-949E-9B394988C09F}" type="presParOf" srcId="{E52CCA75-CC70-4F45-B1A5-A42B81A762E9}" destId="{B9C73177-4A29-4CA6-A01A-B6E831449DB9}" srcOrd="1" destOrd="0" presId="urn:microsoft.com/office/officeart/2005/8/layout/hierarchy2"/>
    <dgm:cxn modelId="{132F104D-D4B8-41E4-B002-59AE8BA21E8A}" type="presParOf" srcId="{5647C412-6F43-47A2-86BC-D30D4875349D}" destId="{6CB9F286-26A7-48B8-921E-39113A43A5C9}" srcOrd="2" destOrd="0" presId="urn:microsoft.com/office/officeart/2005/8/layout/hierarchy2"/>
    <dgm:cxn modelId="{5BC78FEB-A690-4D9D-85BA-6007781175AB}" type="presParOf" srcId="{6CB9F286-26A7-48B8-921E-39113A43A5C9}" destId="{650C8D55-8CF4-4C1D-87C6-B2CD22F7AB7E}" srcOrd="0" destOrd="0" presId="urn:microsoft.com/office/officeart/2005/8/layout/hierarchy2"/>
    <dgm:cxn modelId="{F47A8E90-5AC6-4FB3-85BB-7A937FC66B68}" type="presParOf" srcId="{5647C412-6F43-47A2-86BC-D30D4875349D}" destId="{E2BB0C79-744C-4A2F-9A26-B513D8B30080}" srcOrd="3" destOrd="0" presId="urn:microsoft.com/office/officeart/2005/8/layout/hierarchy2"/>
    <dgm:cxn modelId="{A2B65B0D-B6C6-42F0-B2CA-3B814C2D49F3}" type="presParOf" srcId="{E2BB0C79-744C-4A2F-9A26-B513D8B30080}" destId="{57D645A4-370D-4F63-A810-53840B502DB6}" srcOrd="0" destOrd="0" presId="urn:microsoft.com/office/officeart/2005/8/layout/hierarchy2"/>
    <dgm:cxn modelId="{FE3AB8CB-8C9B-4502-AE3D-59FC0ED9E000}" type="presParOf" srcId="{E2BB0C79-744C-4A2F-9A26-B513D8B30080}" destId="{86573BDC-0AE5-412F-BFAE-AC2A453A450F}" srcOrd="1" destOrd="0" presId="urn:microsoft.com/office/officeart/2005/8/layout/hierarchy2"/>
    <dgm:cxn modelId="{9868758C-5873-487D-92F0-5083C86F35F6}" type="presParOf" srcId="{86573BDC-0AE5-412F-BFAE-AC2A453A450F}" destId="{971C5E64-7128-4508-A3DF-AFCED4CCBF11}" srcOrd="0" destOrd="0" presId="urn:microsoft.com/office/officeart/2005/8/layout/hierarchy2"/>
    <dgm:cxn modelId="{653B767D-8F5D-41A5-AE83-DA8D71DC789F}" type="presParOf" srcId="{971C5E64-7128-4508-A3DF-AFCED4CCBF11}" destId="{529A564A-0C04-466A-BFDC-E7A1DCBD1CAC}" srcOrd="0" destOrd="0" presId="urn:microsoft.com/office/officeart/2005/8/layout/hierarchy2"/>
    <dgm:cxn modelId="{551658CC-E2FE-4A17-BA4C-7DC559CF765E}" type="presParOf" srcId="{86573BDC-0AE5-412F-BFAE-AC2A453A450F}" destId="{443E8189-8DC0-4986-B507-ECF4CF9B06E2}" srcOrd="1" destOrd="0" presId="urn:microsoft.com/office/officeart/2005/8/layout/hierarchy2"/>
    <dgm:cxn modelId="{9FBD82C4-B59A-45D9-9004-12C095A03D18}" type="presParOf" srcId="{443E8189-8DC0-4986-B507-ECF4CF9B06E2}" destId="{4E11989B-7C17-40EF-839A-FA6C02F31BDA}" srcOrd="0" destOrd="0" presId="urn:microsoft.com/office/officeart/2005/8/layout/hierarchy2"/>
    <dgm:cxn modelId="{B5F4099C-60B7-4655-BC0A-395F3623B047}" type="presParOf" srcId="{443E8189-8DC0-4986-B507-ECF4CF9B06E2}" destId="{74722750-4756-4276-8733-1D6E0E2E599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DBBF9-B088-4845-9498-CD0C23D5F185}">
      <dsp:nvSpPr>
        <dsp:cNvPr id="0" name=""/>
        <dsp:cNvSpPr/>
      </dsp:nvSpPr>
      <dsp:spPr>
        <a:xfrm>
          <a:off x="2950388" y="2364822"/>
          <a:ext cx="1985923" cy="198592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fr-FR" sz="3000" kern="1200" dirty="0" smtClean="0"/>
            <a:t>Données</a:t>
          </a:r>
          <a:endParaRPr lang="fr-FR" sz="3000" kern="1200" dirty="0"/>
        </a:p>
      </dsp:txBody>
      <dsp:txXfrm>
        <a:off x="3241220" y="2655654"/>
        <a:ext cx="1404259" cy="1404259"/>
      </dsp:txXfrm>
    </dsp:sp>
    <dsp:sp modelId="{24CD4570-4383-4A47-B0E6-B3FDBCA0160E}">
      <dsp:nvSpPr>
        <dsp:cNvPr id="0" name=""/>
        <dsp:cNvSpPr/>
      </dsp:nvSpPr>
      <dsp:spPr>
        <a:xfrm rot="12900000">
          <a:off x="1673933" y="2018253"/>
          <a:ext cx="1521052" cy="56598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8E8700-09C3-4883-8D1E-FB72D53E1452}">
      <dsp:nvSpPr>
        <dsp:cNvPr id="0" name=""/>
        <dsp:cNvSpPr/>
      </dsp:nvSpPr>
      <dsp:spPr>
        <a:xfrm>
          <a:off x="868159" y="1110376"/>
          <a:ext cx="1886627" cy="15093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fr-FR" sz="3600" kern="1200" dirty="0" smtClean="0"/>
            <a:t>Fonction 1</a:t>
          </a:r>
          <a:endParaRPr lang="fr-FR" sz="3600" kern="1200" dirty="0"/>
        </a:p>
      </dsp:txBody>
      <dsp:txXfrm>
        <a:off x="912365" y="1154582"/>
        <a:ext cx="1798215" cy="1420889"/>
      </dsp:txXfrm>
    </dsp:sp>
    <dsp:sp modelId="{066FB565-F23A-41F2-BE0E-A26F5E9D33D9}">
      <dsp:nvSpPr>
        <dsp:cNvPr id="0" name=""/>
        <dsp:cNvSpPr/>
      </dsp:nvSpPr>
      <dsp:spPr>
        <a:xfrm rot="16200000">
          <a:off x="3182823" y="1232775"/>
          <a:ext cx="1521052" cy="56598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5C13E2-0542-4520-97F6-802EDEA4652E}">
      <dsp:nvSpPr>
        <dsp:cNvPr id="0" name=""/>
        <dsp:cNvSpPr/>
      </dsp:nvSpPr>
      <dsp:spPr>
        <a:xfrm>
          <a:off x="3000036" y="592"/>
          <a:ext cx="1886627" cy="15093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fr-FR" sz="3600" kern="1200" dirty="0" smtClean="0"/>
            <a:t>Fonction 2</a:t>
          </a:r>
          <a:endParaRPr lang="fr-FR" sz="3600" kern="1200" dirty="0"/>
        </a:p>
      </dsp:txBody>
      <dsp:txXfrm>
        <a:off x="3044242" y="44798"/>
        <a:ext cx="1798215" cy="1420889"/>
      </dsp:txXfrm>
    </dsp:sp>
    <dsp:sp modelId="{F74E1FE7-34DA-4731-949F-E5E6CB3859AA}">
      <dsp:nvSpPr>
        <dsp:cNvPr id="0" name=""/>
        <dsp:cNvSpPr/>
      </dsp:nvSpPr>
      <dsp:spPr>
        <a:xfrm rot="19500000">
          <a:off x="4691713" y="2018253"/>
          <a:ext cx="1521052" cy="56598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307AFF-3776-4EAE-8ECA-5F011C0946D8}">
      <dsp:nvSpPr>
        <dsp:cNvPr id="0" name=""/>
        <dsp:cNvSpPr/>
      </dsp:nvSpPr>
      <dsp:spPr>
        <a:xfrm>
          <a:off x="5131913" y="1110376"/>
          <a:ext cx="1886627" cy="15093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fr-FR" sz="3600" kern="1200" dirty="0" smtClean="0"/>
            <a:t>Fonction 3</a:t>
          </a:r>
          <a:endParaRPr lang="fr-FR" sz="3600" kern="1200" dirty="0"/>
        </a:p>
      </dsp:txBody>
      <dsp:txXfrm>
        <a:off x="5176119" y="1154582"/>
        <a:ext cx="1798215" cy="14208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A5DFC-C36C-46E6-AF20-221361C38ECD}">
      <dsp:nvSpPr>
        <dsp:cNvPr id="0" name=""/>
        <dsp:cNvSpPr/>
      </dsp:nvSpPr>
      <dsp:spPr>
        <a:xfrm>
          <a:off x="681" y="1425027"/>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Etre-vivant</a:t>
          </a:r>
          <a:endParaRPr lang="fr-FR" sz="2100" kern="1200" dirty="0"/>
        </a:p>
      </dsp:txBody>
      <dsp:txXfrm>
        <a:off x="19312" y="1443658"/>
        <a:ext cx="1234973" cy="598855"/>
      </dsp:txXfrm>
    </dsp:sp>
    <dsp:sp modelId="{7DD05336-04DB-496D-B1CD-C8C89A49B51B}">
      <dsp:nvSpPr>
        <dsp:cNvPr id="0" name=""/>
        <dsp:cNvSpPr/>
      </dsp:nvSpPr>
      <dsp:spPr>
        <a:xfrm rot="18770822">
          <a:off x="1153200" y="1450413"/>
          <a:ext cx="748325" cy="36694"/>
        </a:xfrm>
        <a:custGeom>
          <a:avLst/>
          <a:gdLst/>
          <a:ahLst/>
          <a:cxnLst/>
          <a:rect l="0" t="0" r="0" b="0"/>
          <a:pathLst>
            <a:path>
              <a:moveTo>
                <a:pt x="0" y="18347"/>
              </a:moveTo>
              <a:lnTo>
                <a:pt x="748325" y="183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08655" y="1450052"/>
        <a:ext cx="37416" cy="37416"/>
      </dsp:txXfrm>
    </dsp:sp>
    <dsp:sp modelId="{8C9A2B3E-6100-4285-9591-A15E4DA27065}">
      <dsp:nvSpPr>
        <dsp:cNvPr id="0" name=""/>
        <dsp:cNvSpPr/>
      </dsp:nvSpPr>
      <dsp:spPr>
        <a:xfrm>
          <a:off x="1781810" y="876375"/>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Animal</a:t>
          </a:r>
          <a:endParaRPr lang="fr-FR" sz="2100" kern="1200" dirty="0"/>
        </a:p>
      </dsp:txBody>
      <dsp:txXfrm>
        <a:off x="1800441" y="895006"/>
        <a:ext cx="1234973" cy="598855"/>
      </dsp:txXfrm>
    </dsp:sp>
    <dsp:sp modelId="{FC61A06B-A2D5-4784-91AE-AEA64CE7529A}">
      <dsp:nvSpPr>
        <dsp:cNvPr id="0" name=""/>
        <dsp:cNvSpPr/>
      </dsp:nvSpPr>
      <dsp:spPr>
        <a:xfrm rot="19457599">
          <a:off x="2995140" y="993203"/>
          <a:ext cx="626705" cy="36694"/>
        </a:xfrm>
        <a:custGeom>
          <a:avLst/>
          <a:gdLst/>
          <a:ahLst/>
          <a:cxnLst/>
          <a:rect l="0" t="0" r="0" b="0"/>
          <a:pathLst>
            <a:path>
              <a:moveTo>
                <a:pt x="0" y="18347"/>
              </a:moveTo>
              <a:lnTo>
                <a:pt x="626705" y="183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292825" y="995883"/>
        <a:ext cx="31335" cy="31335"/>
      </dsp:txXfrm>
    </dsp:sp>
    <dsp:sp modelId="{27405655-261F-473E-B3C6-2479E51C8E36}">
      <dsp:nvSpPr>
        <dsp:cNvPr id="0" name=""/>
        <dsp:cNvSpPr/>
      </dsp:nvSpPr>
      <dsp:spPr>
        <a:xfrm>
          <a:off x="3562940" y="510608"/>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Poisson</a:t>
          </a:r>
          <a:endParaRPr lang="fr-FR" sz="2100" kern="1200" dirty="0"/>
        </a:p>
      </dsp:txBody>
      <dsp:txXfrm>
        <a:off x="3581571" y="529239"/>
        <a:ext cx="1234973" cy="598855"/>
      </dsp:txXfrm>
    </dsp:sp>
    <dsp:sp modelId="{51E0BA6F-9A9D-4E09-A04D-EEC25B13A0E1}">
      <dsp:nvSpPr>
        <dsp:cNvPr id="0" name=""/>
        <dsp:cNvSpPr/>
      </dsp:nvSpPr>
      <dsp:spPr>
        <a:xfrm rot="2142401">
          <a:off x="2995140" y="1358971"/>
          <a:ext cx="626705" cy="36694"/>
        </a:xfrm>
        <a:custGeom>
          <a:avLst/>
          <a:gdLst/>
          <a:ahLst/>
          <a:cxnLst/>
          <a:rect l="0" t="0" r="0" b="0"/>
          <a:pathLst>
            <a:path>
              <a:moveTo>
                <a:pt x="0" y="18347"/>
              </a:moveTo>
              <a:lnTo>
                <a:pt x="626705" y="183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292825" y="1361651"/>
        <a:ext cx="31335" cy="31335"/>
      </dsp:txXfrm>
    </dsp:sp>
    <dsp:sp modelId="{BBF99128-43A2-4D11-9D99-BE612365F077}">
      <dsp:nvSpPr>
        <dsp:cNvPr id="0" name=""/>
        <dsp:cNvSpPr/>
      </dsp:nvSpPr>
      <dsp:spPr>
        <a:xfrm>
          <a:off x="3562940" y="1242143"/>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Oiseau</a:t>
          </a:r>
          <a:endParaRPr lang="fr-FR" sz="2100" kern="1200" dirty="0"/>
        </a:p>
      </dsp:txBody>
      <dsp:txXfrm>
        <a:off x="3581571" y="1260774"/>
        <a:ext cx="1234973" cy="598855"/>
      </dsp:txXfrm>
    </dsp:sp>
    <dsp:sp modelId="{6CB9F286-26A7-48B8-921E-39113A43A5C9}">
      <dsp:nvSpPr>
        <dsp:cNvPr id="0" name=""/>
        <dsp:cNvSpPr/>
      </dsp:nvSpPr>
      <dsp:spPr>
        <a:xfrm rot="2829178">
          <a:off x="1153200" y="1999064"/>
          <a:ext cx="748325" cy="36694"/>
        </a:xfrm>
        <a:custGeom>
          <a:avLst/>
          <a:gdLst/>
          <a:ahLst/>
          <a:cxnLst/>
          <a:rect l="0" t="0" r="0" b="0"/>
          <a:pathLst>
            <a:path>
              <a:moveTo>
                <a:pt x="0" y="18347"/>
              </a:moveTo>
              <a:lnTo>
                <a:pt x="748325" y="1834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1508655" y="1998703"/>
        <a:ext cx="37416" cy="37416"/>
      </dsp:txXfrm>
    </dsp:sp>
    <dsp:sp modelId="{57D645A4-370D-4F63-A810-53840B502DB6}">
      <dsp:nvSpPr>
        <dsp:cNvPr id="0" name=""/>
        <dsp:cNvSpPr/>
      </dsp:nvSpPr>
      <dsp:spPr>
        <a:xfrm>
          <a:off x="1781810" y="1973679"/>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Végétal</a:t>
          </a:r>
          <a:endParaRPr lang="fr-FR" sz="2100" kern="1200" dirty="0"/>
        </a:p>
      </dsp:txBody>
      <dsp:txXfrm>
        <a:off x="1800441" y="1992310"/>
        <a:ext cx="1234973" cy="598855"/>
      </dsp:txXfrm>
    </dsp:sp>
    <dsp:sp modelId="{971C5E64-7128-4508-A3DF-AFCED4CCBF11}">
      <dsp:nvSpPr>
        <dsp:cNvPr id="0" name=""/>
        <dsp:cNvSpPr/>
      </dsp:nvSpPr>
      <dsp:spPr>
        <a:xfrm>
          <a:off x="3054046" y="2273390"/>
          <a:ext cx="508894" cy="36694"/>
        </a:xfrm>
        <a:custGeom>
          <a:avLst/>
          <a:gdLst/>
          <a:ahLst/>
          <a:cxnLst/>
          <a:rect l="0" t="0" r="0" b="0"/>
          <a:pathLst>
            <a:path>
              <a:moveTo>
                <a:pt x="0" y="18347"/>
              </a:moveTo>
              <a:lnTo>
                <a:pt x="508894" y="183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295770" y="2279015"/>
        <a:ext cx="25444" cy="25444"/>
      </dsp:txXfrm>
    </dsp:sp>
    <dsp:sp modelId="{4E11989B-7C17-40EF-839A-FA6C02F31BDA}">
      <dsp:nvSpPr>
        <dsp:cNvPr id="0" name=""/>
        <dsp:cNvSpPr/>
      </dsp:nvSpPr>
      <dsp:spPr>
        <a:xfrm>
          <a:off x="3562940" y="1973679"/>
          <a:ext cx="1272235" cy="636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r-FR" sz="2100" kern="1200" dirty="0" smtClean="0"/>
            <a:t>Arbre</a:t>
          </a:r>
          <a:endParaRPr lang="fr-FR" sz="2100" kern="1200" dirty="0"/>
        </a:p>
      </dsp:txBody>
      <dsp:txXfrm>
        <a:off x="3581571" y="1992310"/>
        <a:ext cx="1234973" cy="59885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139575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62872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816447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35146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3900648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88DE89E-D561-441B-BAE2-F0A0E0FBFF30}" type="datetimeFigureOut">
              <a:rPr lang="fr-FR" smtClean="0"/>
              <a:t>14/02/2014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276820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88DE89E-D561-441B-BAE2-F0A0E0FBFF30}" type="datetimeFigureOut">
              <a:rPr lang="fr-FR" smtClean="0"/>
              <a:t>14/02/2014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78556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88DE89E-D561-441B-BAE2-F0A0E0FBFF30}" type="datetimeFigureOut">
              <a:rPr lang="fr-FR" smtClean="0"/>
              <a:t>14/02/2014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60446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88DE89E-D561-441B-BAE2-F0A0E0FBFF30}" type="datetimeFigureOut">
              <a:rPr lang="fr-FR" smtClean="0"/>
              <a:t>14/02/2014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105442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88DE89E-D561-441B-BAE2-F0A0E0FBFF30}" type="datetimeFigureOut">
              <a:rPr lang="fr-FR" smtClean="0"/>
              <a:t>14/02/2014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345523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88DE89E-D561-441B-BAE2-F0A0E0FBFF30}" type="datetimeFigureOut">
              <a:rPr lang="fr-FR" smtClean="0"/>
              <a:t>14/02/2014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CFBF5-19BA-4228-BC96-61AF575F3C41}" type="slidenum">
              <a:rPr lang="fr-FR" smtClean="0"/>
              <a:t>‹N°›</a:t>
            </a:fld>
            <a:endParaRPr lang="fr-FR"/>
          </a:p>
        </p:txBody>
      </p:sp>
    </p:spTree>
    <p:extLst>
      <p:ext uri="{BB962C8B-B14F-4D97-AF65-F5344CB8AC3E}">
        <p14:creationId xmlns:p14="http://schemas.microsoft.com/office/powerpoint/2010/main" val="1161135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88DE89E-D561-441B-BAE2-F0A0E0FBFF30}" type="datetimeFigureOut">
              <a:rPr lang="fr-FR" smtClean="0"/>
              <a:t>14/02/2014</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ACFBF5-19BA-4228-BC96-61AF575F3C41}" type="slidenum">
              <a:rPr lang="fr-FR" smtClean="0"/>
              <a:t>‹N°›</a:t>
            </a:fld>
            <a:endParaRPr lang="fr-FR"/>
          </a:p>
        </p:txBody>
      </p:sp>
    </p:spTree>
    <p:extLst>
      <p:ext uri="{BB962C8B-B14F-4D97-AF65-F5344CB8AC3E}">
        <p14:creationId xmlns:p14="http://schemas.microsoft.com/office/powerpoint/2010/main" val="9900357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Programmation Orientée Objet</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46594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la POO</a:t>
            </a:r>
          </a:p>
        </p:txBody>
      </p:sp>
      <p:sp>
        <p:nvSpPr>
          <p:cNvPr id="3" name="Espace réservé du contenu 2"/>
          <p:cNvSpPr>
            <a:spLocks noGrp="1"/>
          </p:cNvSpPr>
          <p:nvPr>
            <p:ph idx="1"/>
          </p:nvPr>
        </p:nvSpPr>
        <p:spPr>
          <a:xfrm>
            <a:off x="628650" y="1825624"/>
            <a:ext cx="7886700" cy="4547879"/>
          </a:xfrm>
        </p:spPr>
        <p:txBody>
          <a:bodyPr/>
          <a:lstStyle/>
          <a:p>
            <a:r>
              <a:rPr lang="fr-FR" b="1" dirty="0" smtClean="0"/>
              <a:t>Abstraction: Notion de classe</a:t>
            </a:r>
          </a:p>
          <a:p>
            <a:pPr marL="0" indent="0">
              <a:buNone/>
            </a:pPr>
            <a:r>
              <a:rPr lang="fr-FR" dirty="0" smtClean="0"/>
              <a:t>L’abstraction donne naissance à la notion de classe.</a:t>
            </a:r>
          </a:p>
          <a:p>
            <a:pPr marL="0" indent="0">
              <a:buNone/>
            </a:pPr>
            <a:r>
              <a:rPr lang="fr-FR" dirty="0" smtClean="0"/>
              <a:t>Une classe est une abstraction d’objets de même type. C’est un modèle décrivant le contenu (attributs)  et le comportement (Méthode) des futures objets de la classe. Un objet est une instance d’une et une seule classe</a:t>
            </a:r>
          </a:p>
          <a:p>
            <a:pPr marL="0" indent="0">
              <a:buNone/>
            </a:pPr>
            <a:endParaRPr lang="fr-FR" dirty="0" smtClean="0"/>
          </a:p>
          <a:p>
            <a:pPr marL="0" indent="0">
              <a:buNone/>
            </a:pP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177" y="4001294"/>
            <a:ext cx="1805841" cy="2173370"/>
          </a:xfrm>
          <a:prstGeom prst="rect">
            <a:avLst/>
          </a:prstGeom>
        </p:spPr>
      </p:pic>
      <p:graphicFrame>
        <p:nvGraphicFramePr>
          <p:cNvPr id="5" name="Tableau 4"/>
          <p:cNvGraphicFramePr>
            <a:graphicFrameLocks noGrp="1"/>
          </p:cNvGraphicFramePr>
          <p:nvPr>
            <p:extLst>
              <p:ext uri="{D42A27DB-BD31-4B8C-83A1-F6EECF244321}">
                <p14:modId xmlns:p14="http://schemas.microsoft.com/office/powerpoint/2010/main" val="739878529"/>
              </p:ext>
            </p:extLst>
          </p:nvPr>
        </p:nvGraphicFramePr>
        <p:xfrm>
          <a:off x="4717584" y="3799006"/>
          <a:ext cx="1533099" cy="2405380"/>
        </p:xfrm>
        <a:graphic>
          <a:graphicData uri="http://schemas.openxmlformats.org/drawingml/2006/table">
            <a:tbl>
              <a:tblPr firstRow="1" bandRow="1">
                <a:tableStyleId>{5C22544A-7EE6-4342-B048-85BDC9FD1C3A}</a:tableStyleId>
              </a:tblPr>
              <a:tblGrid>
                <a:gridCol w="1533099"/>
              </a:tblGrid>
              <a:tr h="370840">
                <a:tc>
                  <a:txBody>
                    <a:bodyPr/>
                    <a:lstStyle/>
                    <a:p>
                      <a:r>
                        <a:rPr lang="fr-FR" dirty="0" smtClean="0"/>
                        <a:t>Personne</a:t>
                      </a:r>
                      <a:endParaRPr lang="fr-FR" dirty="0"/>
                    </a:p>
                  </a:txBody>
                  <a:tcPr/>
                </a:tc>
              </a:tr>
              <a:tr h="370840">
                <a:tc>
                  <a:txBody>
                    <a:bodyPr/>
                    <a:lstStyle/>
                    <a:p>
                      <a:r>
                        <a:rPr lang="fr-FR" dirty="0" smtClean="0"/>
                        <a:t>Nom</a:t>
                      </a:r>
                      <a:br>
                        <a:rPr lang="fr-FR" dirty="0" smtClean="0"/>
                      </a:br>
                      <a:r>
                        <a:rPr lang="fr-FR" dirty="0" smtClean="0"/>
                        <a:t>Prénom</a:t>
                      </a:r>
                      <a:br>
                        <a:rPr lang="fr-FR" dirty="0" smtClean="0"/>
                      </a:br>
                      <a:r>
                        <a:rPr lang="fr-FR" dirty="0" smtClean="0"/>
                        <a:t>Age</a:t>
                      </a:r>
                      <a:br>
                        <a:rPr lang="fr-FR" dirty="0" smtClean="0"/>
                      </a:br>
                      <a:r>
                        <a:rPr lang="fr-FR" dirty="0" smtClean="0"/>
                        <a:t>Sexe</a:t>
                      </a:r>
                      <a:br>
                        <a:rPr lang="fr-FR" dirty="0" smtClean="0"/>
                      </a:br>
                      <a:r>
                        <a:rPr lang="fr-FR" dirty="0" smtClean="0"/>
                        <a:t>….</a:t>
                      </a:r>
                      <a:endParaRPr lang="fr-FR" dirty="0"/>
                    </a:p>
                  </a:txBody>
                  <a:tcPr/>
                </a:tc>
              </a:tr>
              <a:tr h="370840">
                <a:tc>
                  <a:txBody>
                    <a:bodyPr/>
                    <a:lstStyle/>
                    <a:p>
                      <a:r>
                        <a:rPr lang="fr-FR" dirty="0" smtClean="0"/>
                        <a:t>Parler()</a:t>
                      </a:r>
                      <a:br>
                        <a:rPr lang="fr-FR" dirty="0" smtClean="0"/>
                      </a:br>
                      <a:r>
                        <a:rPr lang="fr-FR" dirty="0" smtClean="0"/>
                        <a:t>Marcher()</a:t>
                      </a:r>
                      <a:br>
                        <a:rPr lang="fr-FR" dirty="0" smtClean="0"/>
                      </a:br>
                      <a:r>
                        <a:rPr lang="fr-FR" dirty="0" err="1" smtClean="0"/>
                        <a:t>S_assoir</a:t>
                      </a:r>
                      <a:r>
                        <a:rPr lang="fr-FR" dirty="0" smtClean="0"/>
                        <a:t>()</a:t>
                      </a:r>
                    </a:p>
                    <a:p>
                      <a:r>
                        <a:rPr lang="fr-FR" dirty="0" smtClean="0"/>
                        <a:t>….</a:t>
                      </a:r>
                      <a:endParaRPr lang="fr-FR" dirty="0"/>
                    </a:p>
                  </a:txBody>
                  <a:tcPr/>
                </a:tc>
              </a:tr>
            </a:tbl>
          </a:graphicData>
        </a:graphic>
      </p:graphicFrame>
      <p:sp>
        <p:nvSpPr>
          <p:cNvPr id="7" name="Flèche droite 6"/>
          <p:cNvSpPr/>
          <p:nvPr/>
        </p:nvSpPr>
        <p:spPr>
          <a:xfrm>
            <a:off x="2388358" y="4817660"/>
            <a:ext cx="1828800" cy="641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67579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la POO</a:t>
            </a:r>
          </a:p>
        </p:txBody>
      </p:sp>
      <p:sp>
        <p:nvSpPr>
          <p:cNvPr id="3" name="Espace réservé du contenu 2"/>
          <p:cNvSpPr>
            <a:spLocks noGrp="1"/>
          </p:cNvSpPr>
          <p:nvPr>
            <p:ph idx="1"/>
          </p:nvPr>
        </p:nvSpPr>
        <p:spPr>
          <a:xfrm>
            <a:off x="628650" y="1825624"/>
            <a:ext cx="7886700" cy="4547879"/>
          </a:xfrm>
        </p:spPr>
        <p:txBody>
          <a:bodyPr/>
          <a:lstStyle/>
          <a:p>
            <a:r>
              <a:rPr lang="fr-FR" b="1" dirty="0" smtClean="0"/>
              <a:t>Encapsulation:</a:t>
            </a:r>
          </a:p>
          <a:p>
            <a:pPr marL="0" indent="0">
              <a:buNone/>
            </a:pPr>
            <a:r>
              <a:rPr lang="fr-FR" dirty="0" smtClean="0"/>
              <a:t>Protéger les données d’un objet et exposer une interface de propriétés et de méthodes sans révéler l’implémentation réelle de ces éléments.</a:t>
            </a:r>
          </a:p>
          <a:p>
            <a:pPr marL="0" indent="0">
              <a:buNone/>
            </a:pPr>
            <a:r>
              <a:rPr lang="fr-FR" dirty="0" smtClean="0"/>
              <a:t>Cela permet la réécriture du code de la classe sont remise en cause du code utilisateur.</a:t>
            </a:r>
          </a:p>
          <a:p>
            <a:pPr marL="0" indent="0">
              <a:buNone/>
            </a:pPr>
            <a:endParaRPr lang="fr-FR" dirty="0" smtClean="0"/>
          </a:p>
          <a:p>
            <a:pPr marL="0" indent="0">
              <a:buNone/>
            </a:pPr>
            <a:r>
              <a:rPr lang="fr-FR" dirty="0" smtClean="0"/>
              <a:t>Exemple:</a:t>
            </a:r>
          </a:p>
          <a:p>
            <a:pPr marL="0" indent="0">
              <a:buNone/>
            </a:pPr>
            <a:r>
              <a:rPr lang="fr-FR" dirty="0" smtClean="0"/>
              <a:t>Rectangle r = new </a:t>
            </a:r>
            <a:r>
              <a:rPr lang="fr-FR" dirty="0" err="1" smtClean="0"/>
              <a:t>Ractangle</a:t>
            </a:r>
            <a:r>
              <a:rPr lang="fr-FR" dirty="0" smtClean="0"/>
              <a:t>(10,5);</a:t>
            </a:r>
          </a:p>
          <a:p>
            <a:pPr marL="0" indent="0">
              <a:buNone/>
            </a:pPr>
            <a:r>
              <a:rPr lang="fr-FR" dirty="0" smtClean="0"/>
              <a:t>Int i = </a:t>
            </a:r>
            <a:r>
              <a:rPr lang="fr-FR" dirty="0" err="1" smtClean="0"/>
              <a:t>r.CalculerSurface</a:t>
            </a:r>
            <a:r>
              <a:rPr lang="fr-FR" dirty="0" smtClean="0"/>
              <a:t>(); </a:t>
            </a:r>
          </a:p>
          <a:p>
            <a:pPr marL="0" indent="0">
              <a:buNone/>
            </a:pPr>
            <a:r>
              <a:rPr lang="fr-FR" dirty="0" smtClean="0"/>
              <a:t>/* dernière ligne reste valide même si le code interne de la méthode </a:t>
            </a:r>
            <a:r>
              <a:rPr lang="fr-FR" dirty="0" err="1" smtClean="0"/>
              <a:t>CalculerSurface</a:t>
            </a:r>
            <a:r>
              <a:rPr lang="fr-FR" dirty="0" smtClean="0"/>
              <a:t> change*/</a:t>
            </a:r>
          </a:p>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smtClean="0"/>
          </a:p>
          <a:p>
            <a:pPr marL="0" indent="0">
              <a:buNone/>
            </a:pPr>
            <a:endParaRPr lang="fr-FR" dirty="0"/>
          </a:p>
        </p:txBody>
      </p:sp>
    </p:spTree>
    <p:extLst>
      <p:ext uri="{BB962C8B-B14F-4D97-AF65-F5344CB8AC3E}">
        <p14:creationId xmlns:p14="http://schemas.microsoft.com/office/powerpoint/2010/main" val="357314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la POO</a:t>
            </a:r>
          </a:p>
        </p:txBody>
      </p:sp>
      <p:sp>
        <p:nvSpPr>
          <p:cNvPr id="3" name="Espace réservé du contenu 2"/>
          <p:cNvSpPr>
            <a:spLocks noGrp="1"/>
          </p:cNvSpPr>
          <p:nvPr>
            <p:ph idx="1"/>
          </p:nvPr>
        </p:nvSpPr>
        <p:spPr>
          <a:xfrm>
            <a:off x="628650" y="1825624"/>
            <a:ext cx="7886700" cy="4547879"/>
          </a:xfrm>
        </p:spPr>
        <p:txBody>
          <a:bodyPr/>
          <a:lstStyle/>
          <a:p>
            <a:r>
              <a:rPr lang="fr-FR" b="1" dirty="0" smtClean="0"/>
              <a:t>Héritage</a:t>
            </a:r>
          </a:p>
          <a:p>
            <a:pPr marL="0" indent="0">
              <a:buNone/>
            </a:pPr>
            <a:r>
              <a:rPr lang="fr-FR" dirty="0" smtClean="0"/>
              <a:t>L’héritage est le mécanisme qui permet de créer de nouvelles classes à partir d’une (ou plusieurs) classe (s) de base</a:t>
            </a:r>
          </a:p>
          <a:p>
            <a:pPr marL="0" indent="0">
              <a:buNone/>
            </a:pPr>
            <a:endParaRPr lang="fr-FR" dirty="0"/>
          </a:p>
        </p:txBody>
      </p:sp>
      <p:graphicFrame>
        <p:nvGraphicFramePr>
          <p:cNvPr id="6" name="Diagramme 5"/>
          <p:cNvGraphicFramePr/>
          <p:nvPr>
            <p:extLst>
              <p:ext uri="{D42A27DB-BD31-4B8C-83A1-F6EECF244321}">
                <p14:modId xmlns:p14="http://schemas.microsoft.com/office/powerpoint/2010/main" val="1949216854"/>
              </p:ext>
            </p:extLst>
          </p:nvPr>
        </p:nvGraphicFramePr>
        <p:xfrm>
          <a:off x="1524000" y="2898259"/>
          <a:ext cx="4835857" cy="3120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2940015" y="6001190"/>
            <a:ext cx="3263970" cy="369332"/>
          </a:xfrm>
          <a:prstGeom prst="rect">
            <a:avLst/>
          </a:prstGeom>
        </p:spPr>
        <p:txBody>
          <a:bodyPr wrap="none">
            <a:spAutoFit/>
          </a:bodyPr>
          <a:lstStyle/>
          <a:p>
            <a:r>
              <a:rPr lang="fr-FR" dirty="0" smtClean="0"/>
              <a:t>Le code comme est écrit une fois</a:t>
            </a:r>
          </a:p>
        </p:txBody>
      </p:sp>
    </p:spTree>
    <p:extLst>
      <p:ext uri="{BB962C8B-B14F-4D97-AF65-F5344CB8AC3E}">
        <p14:creationId xmlns:p14="http://schemas.microsoft.com/office/powerpoint/2010/main" val="2022445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la POO</a:t>
            </a:r>
          </a:p>
        </p:txBody>
      </p:sp>
      <p:sp>
        <p:nvSpPr>
          <p:cNvPr id="3" name="Espace réservé du contenu 2"/>
          <p:cNvSpPr>
            <a:spLocks noGrp="1"/>
          </p:cNvSpPr>
          <p:nvPr>
            <p:ph idx="1"/>
          </p:nvPr>
        </p:nvSpPr>
        <p:spPr>
          <a:xfrm>
            <a:off x="628650" y="1825624"/>
            <a:ext cx="7886700" cy="4547879"/>
          </a:xfrm>
        </p:spPr>
        <p:txBody>
          <a:bodyPr>
            <a:normAutofit lnSpcReduction="10000"/>
          </a:bodyPr>
          <a:lstStyle/>
          <a:p>
            <a:r>
              <a:rPr lang="fr-FR" b="1" dirty="0" smtClean="0"/>
              <a:t>Polymorphisme</a:t>
            </a:r>
          </a:p>
          <a:p>
            <a:pPr marL="0" indent="0">
              <a:buNone/>
            </a:pPr>
            <a:r>
              <a:rPr lang="fr-FR" dirty="0" smtClean="0"/>
              <a:t>Utilisation du même code pour plusieurs types.</a:t>
            </a:r>
          </a:p>
          <a:p>
            <a:pPr marL="0" indent="0">
              <a:buNone/>
            </a:pPr>
            <a:r>
              <a:rPr lang="fr-FR" i="1" dirty="0" smtClean="0">
                <a:solidFill>
                  <a:srgbClr val="0070C0"/>
                </a:solidFill>
              </a:rPr>
              <a:t>Exemple:</a:t>
            </a:r>
            <a:endParaRPr lang="fr-FR" i="1" dirty="0">
              <a:solidFill>
                <a:srgbClr val="0070C0"/>
              </a:solidFill>
            </a:endParaRPr>
          </a:p>
          <a:p>
            <a:pPr marL="0" indent="0">
              <a:buNone/>
            </a:pPr>
            <a:r>
              <a:rPr lang="fr-FR" i="1" dirty="0" smtClean="0">
                <a:solidFill>
                  <a:srgbClr val="0070C0"/>
                </a:solidFill>
              </a:rPr>
              <a:t>List&lt;Animal&gt; animaux = new List&lt;Animal&gt;();</a:t>
            </a:r>
          </a:p>
          <a:p>
            <a:pPr marL="0" indent="0">
              <a:buNone/>
            </a:pPr>
            <a:r>
              <a:rPr lang="fr-FR" i="1" smtClean="0">
                <a:solidFill>
                  <a:srgbClr val="0070C0"/>
                </a:solidFill>
              </a:rPr>
              <a:t>        </a:t>
            </a:r>
            <a:r>
              <a:rPr lang="fr-FR" i="1" smtClean="0">
                <a:solidFill>
                  <a:srgbClr val="0070C0"/>
                </a:solidFill>
              </a:rPr>
              <a:t>	animaux.Add</a:t>
            </a:r>
            <a:r>
              <a:rPr lang="fr-FR" i="1" dirty="0" smtClean="0">
                <a:solidFill>
                  <a:srgbClr val="0070C0"/>
                </a:solidFill>
              </a:rPr>
              <a:t>(new </a:t>
            </a:r>
            <a:r>
              <a:rPr lang="fr-FR" i="1" dirty="0" smtClean="0">
                <a:solidFill>
                  <a:srgbClr val="0070C0"/>
                </a:solidFill>
              </a:rPr>
              <a:t>Poisson());</a:t>
            </a:r>
          </a:p>
          <a:p>
            <a:pPr marL="0" indent="0">
              <a:buNone/>
            </a:pPr>
            <a:r>
              <a:rPr lang="fr-FR" i="1" dirty="0" smtClean="0">
                <a:solidFill>
                  <a:srgbClr val="0070C0"/>
                </a:solidFill>
              </a:rPr>
              <a:t>        </a:t>
            </a:r>
            <a:r>
              <a:rPr lang="fr-FR" i="1" dirty="0" smtClean="0">
                <a:solidFill>
                  <a:srgbClr val="0070C0"/>
                </a:solidFill>
              </a:rPr>
              <a:t>	</a:t>
            </a:r>
            <a:r>
              <a:rPr lang="fr-FR" i="1" dirty="0" err="1" smtClean="0">
                <a:solidFill>
                  <a:srgbClr val="0070C0"/>
                </a:solidFill>
              </a:rPr>
              <a:t>animaux.Add</a:t>
            </a:r>
            <a:r>
              <a:rPr lang="fr-FR" i="1" dirty="0" smtClean="0">
                <a:solidFill>
                  <a:srgbClr val="0070C0"/>
                </a:solidFill>
              </a:rPr>
              <a:t>(new </a:t>
            </a:r>
            <a:r>
              <a:rPr lang="fr-FR" i="1" dirty="0" smtClean="0">
                <a:solidFill>
                  <a:srgbClr val="0070C0"/>
                </a:solidFill>
              </a:rPr>
              <a:t>Oiseau());</a:t>
            </a:r>
          </a:p>
          <a:p>
            <a:pPr marL="0" indent="0">
              <a:buNone/>
            </a:pPr>
            <a:r>
              <a:rPr lang="fr-FR" i="1" dirty="0">
                <a:solidFill>
                  <a:srgbClr val="0070C0"/>
                </a:solidFill>
              </a:rPr>
              <a:t>	</a:t>
            </a:r>
            <a:r>
              <a:rPr lang="fr-FR" i="1" dirty="0" err="1" smtClean="0">
                <a:solidFill>
                  <a:srgbClr val="0070C0"/>
                </a:solidFill>
              </a:rPr>
              <a:t>animaux.Add</a:t>
            </a:r>
            <a:r>
              <a:rPr lang="fr-FR" i="1" dirty="0" smtClean="0">
                <a:solidFill>
                  <a:srgbClr val="0070C0"/>
                </a:solidFill>
              </a:rPr>
              <a:t>(new </a:t>
            </a:r>
            <a:r>
              <a:rPr lang="fr-FR" i="1" dirty="0" smtClean="0">
                <a:solidFill>
                  <a:srgbClr val="0070C0"/>
                </a:solidFill>
              </a:rPr>
              <a:t>(Reptile));</a:t>
            </a:r>
          </a:p>
          <a:p>
            <a:pPr marL="0" indent="0">
              <a:buNone/>
            </a:pPr>
            <a:r>
              <a:rPr lang="fr-FR" i="1" dirty="0" smtClean="0">
                <a:solidFill>
                  <a:srgbClr val="0070C0"/>
                </a:solidFill>
              </a:rPr>
              <a:t> </a:t>
            </a:r>
            <a:r>
              <a:rPr lang="fr-FR" i="1" dirty="0" err="1" smtClean="0">
                <a:solidFill>
                  <a:srgbClr val="0070C0"/>
                </a:solidFill>
              </a:rPr>
              <a:t>foreach</a:t>
            </a:r>
            <a:r>
              <a:rPr lang="fr-FR" i="1" dirty="0" smtClean="0">
                <a:solidFill>
                  <a:srgbClr val="0070C0"/>
                </a:solidFill>
              </a:rPr>
              <a:t> (Animal a in animaux)</a:t>
            </a:r>
          </a:p>
          <a:p>
            <a:pPr marL="0" indent="0">
              <a:buNone/>
            </a:pPr>
            <a:r>
              <a:rPr lang="fr-FR" i="1" dirty="0" smtClean="0">
                <a:solidFill>
                  <a:srgbClr val="0070C0"/>
                </a:solidFill>
              </a:rPr>
              <a:t>        {</a:t>
            </a:r>
          </a:p>
          <a:p>
            <a:pPr marL="0" indent="0">
              <a:buNone/>
            </a:pPr>
            <a:r>
              <a:rPr lang="fr-FR" i="1" dirty="0">
                <a:solidFill>
                  <a:srgbClr val="0070C0"/>
                </a:solidFill>
              </a:rPr>
              <a:t>	</a:t>
            </a:r>
            <a:r>
              <a:rPr lang="fr-FR" i="1" dirty="0" smtClean="0">
                <a:solidFill>
                  <a:srgbClr val="0070C0"/>
                </a:solidFill>
              </a:rPr>
              <a:t>/*Cette ligne n’a pas besoin de connaitre la nature réelle de l’animal*/</a:t>
            </a:r>
          </a:p>
          <a:p>
            <a:pPr marL="0" indent="0">
              <a:buNone/>
            </a:pPr>
            <a:r>
              <a:rPr lang="fr-FR" i="1" dirty="0" smtClean="0">
                <a:solidFill>
                  <a:srgbClr val="0070C0"/>
                </a:solidFill>
              </a:rPr>
              <a:t>            </a:t>
            </a:r>
            <a:r>
              <a:rPr lang="fr-FR" i="1" dirty="0" err="1" smtClean="0">
                <a:solidFill>
                  <a:srgbClr val="0070C0"/>
                </a:solidFill>
              </a:rPr>
              <a:t>a.SeDeplacer</a:t>
            </a:r>
            <a:r>
              <a:rPr lang="fr-FR" i="1" dirty="0" smtClean="0">
                <a:solidFill>
                  <a:srgbClr val="0070C0"/>
                </a:solidFill>
              </a:rPr>
              <a:t>(point x, point y);        </a:t>
            </a:r>
          </a:p>
          <a:p>
            <a:pPr marL="0" indent="0">
              <a:buNone/>
            </a:pPr>
            <a:r>
              <a:rPr lang="fr-FR" i="1" dirty="0" smtClean="0">
                <a:solidFill>
                  <a:srgbClr val="0070C0"/>
                </a:solidFill>
              </a:rPr>
              <a:t>        }</a:t>
            </a:r>
            <a:endParaRPr lang="fr-FR" i="1" dirty="0">
              <a:solidFill>
                <a:srgbClr val="0070C0"/>
              </a:solidFill>
            </a:endParaRPr>
          </a:p>
        </p:txBody>
      </p:sp>
    </p:spTree>
    <p:extLst>
      <p:ext uri="{BB962C8B-B14F-4D97-AF65-F5344CB8AC3E}">
        <p14:creationId xmlns:p14="http://schemas.microsoft.com/office/powerpoint/2010/main" val="1917478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a:t>
            </a:r>
            <a:endParaRPr lang="fr-FR" dirty="0"/>
          </a:p>
        </p:txBody>
      </p:sp>
      <p:sp>
        <p:nvSpPr>
          <p:cNvPr id="3" name="Espace réservé du contenu 2"/>
          <p:cNvSpPr>
            <a:spLocks noGrp="1"/>
          </p:cNvSpPr>
          <p:nvPr>
            <p:ph idx="1"/>
          </p:nvPr>
        </p:nvSpPr>
        <p:spPr/>
        <p:txBody>
          <a:bodyPr/>
          <a:lstStyle/>
          <a:p>
            <a:r>
              <a:rPr lang="fr-FR" dirty="0" smtClean="0"/>
              <a:t>Style de la programmation procédurale</a:t>
            </a:r>
          </a:p>
          <a:p>
            <a:r>
              <a:rPr lang="fr-FR" dirty="0" smtClean="0"/>
              <a:t>Style de la POO</a:t>
            </a:r>
          </a:p>
          <a:p>
            <a:r>
              <a:rPr lang="fr-FR" dirty="0" smtClean="0"/>
              <a:t>Historique</a:t>
            </a:r>
          </a:p>
          <a:p>
            <a:r>
              <a:rPr lang="fr-FR" dirty="0" smtClean="0"/>
              <a:t>Principes de la POO</a:t>
            </a:r>
          </a:p>
          <a:p>
            <a:pPr lvl="1"/>
            <a:r>
              <a:rPr lang="fr-FR" dirty="0" smtClean="0"/>
              <a:t>Abstraction</a:t>
            </a:r>
          </a:p>
          <a:p>
            <a:pPr lvl="1"/>
            <a:r>
              <a:rPr lang="fr-FR" dirty="0" smtClean="0"/>
              <a:t>Encapsulation</a:t>
            </a:r>
          </a:p>
          <a:p>
            <a:pPr lvl="1"/>
            <a:r>
              <a:rPr lang="fr-FR" dirty="0" smtClean="0"/>
              <a:t>Héritage</a:t>
            </a:r>
          </a:p>
          <a:p>
            <a:pPr lvl="1"/>
            <a:r>
              <a:rPr lang="fr-FR" dirty="0" smtClean="0"/>
              <a:t>Polymorphisme</a:t>
            </a:r>
            <a:endParaRPr lang="fr-FR" dirty="0"/>
          </a:p>
        </p:txBody>
      </p:sp>
    </p:spTree>
    <p:extLst>
      <p:ext uri="{BB962C8B-B14F-4D97-AF65-F5344CB8AC3E}">
        <p14:creationId xmlns:p14="http://schemas.microsoft.com/office/powerpoint/2010/main" val="529965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programmation procédurale</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2996370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3925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programmation procédurale</a:t>
            </a:r>
            <a:endParaRPr lang="fr-FR" dirty="0"/>
          </a:p>
        </p:txBody>
      </p:sp>
      <p:sp>
        <p:nvSpPr>
          <p:cNvPr id="3" name="Espace réservé du contenu 2"/>
          <p:cNvSpPr>
            <a:spLocks noGrp="1"/>
          </p:cNvSpPr>
          <p:nvPr>
            <p:ph idx="1"/>
          </p:nvPr>
        </p:nvSpPr>
        <p:spPr/>
        <p:txBody>
          <a:bodyPr/>
          <a:lstStyle/>
          <a:p>
            <a:r>
              <a:rPr lang="fr-FR" dirty="0" smtClean="0"/>
              <a:t>Inconvénients:</a:t>
            </a:r>
          </a:p>
          <a:p>
            <a:pPr lvl="1"/>
            <a:r>
              <a:rPr lang="fr-FR" dirty="0" smtClean="0"/>
              <a:t>Rigidité dans le changement de la structure des données.</a:t>
            </a:r>
          </a:p>
          <a:p>
            <a:pPr lvl="1"/>
            <a:r>
              <a:rPr lang="fr-FR" dirty="0" smtClean="0"/>
              <a:t>Faible protection des données</a:t>
            </a:r>
          </a:p>
          <a:p>
            <a:pPr lvl="1"/>
            <a:endParaRPr lang="fr-FR" dirty="0"/>
          </a:p>
          <a:p>
            <a:pPr marL="0" indent="0">
              <a:buNone/>
            </a:pPr>
            <a:r>
              <a:rPr lang="fr-FR" b="1" dirty="0" smtClean="0"/>
              <a:t>Exemple 1: Rigidité dans le changement de la structure des données.</a:t>
            </a:r>
          </a:p>
          <a:p>
            <a:pPr marL="0" indent="0">
              <a:buNone/>
            </a:pPr>
            <a:r>
              <a:rPr lang="fr-FR" dirty="0" smtClean="0"/>
              <a:t>Données : 	char c1, c2, c3</a:t>
            </a:r>
          </a:p>
          <a:p>
            <a:pPr marL="0" indent="0">
              <a:buNone/>
            </a:pPr>
            <a:r>
              <a:rPr lang="fr-FR" dirty="0" smtClean="0"/>
              <a:t>Fonctions : 	f01(char c1, char c2, char c3),</a:t>
            </a:r>
            <a:br>
              <a:rPr lang="fr-FR" dirty="0" smtClean="0"/>
            </a:br>
            <a:r>
              <a:rPr lang="fr-FR" dirty="0" smtClean="0"/>
              <a:t>		f02(char c1, char c2, char c3),</a:t>
            </a:r>
            <a:br>
              <a:rPr lang="fr-FR" dirty="0" smtClean="0"/>
            </a:br>
            <a:r>
              <a:rPr lang="fr-FR" dirty="0" smtClean="0"/>
              <a:t>		f03(char c1, char c2, char c3), ….</a:t>
            </a:r>
          </a:p>
          <a:p>
            <a:pPr marL="0" indent="0">
              <a:buNone/>
            </a:pPr>
            <a:r>
              <a:rPr lang="fr-FR" b="1" dirty="0" smtClean="0">
                <a:solidFill>
                  <a:srgbClr val="FF0000"/>
                </a:solidFill>
              </a:rPr>
              <a:t>&gt;&gt; Si on change la structure de données (char Tableau[1000]), nous serons obligés de changer toutes les fonctions f01, f02, f03, ….</a:t>
            </a:r>
            <a:endParaRPr lang="fr-FR" b="1" dirty="0">
              <a:solidFill>
                <a:srgbClr val="FF0000"/>
              </a:solidFill>
            </a:endParaRPr>
          </a:p>
        </p:txBody>
      </p:sp>
    </p:spTree>
    <p:extLst>
      <p:ext uri="{BB962C8B-B14F-4D97-AF65-F5344CB8AC3E}">
        <p14:creationId xmlns:p14="http://schemas.microsoft.com/office/powerpoint/2010/main" val="2618398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programmation procédurale</a:t>
            </a:r>
            <a:endParaRPr lang="fr-FR" dirty="0"/>
          </a:p>
        </p:txBody>
      </p:sp>
      <p:sp>
        <p:nvSpPr>
          <p:cNvPr id="3" name="Espace réservé du contenu 2"/>
          <p:cNvSpPr>
            <a:spLocks noGrp="1"/>
          </p:cNvSpPr>
          <p:nvPr>
            <p:ph idx="1"/>
          </p:nvPr>
        </p:nvSpPr>
        <p:spPr/>
        <p:txBody>
          <a:bodyPr/>
          <a:lstStyle/>
          <a:p>
            <a:r>
              <a:rPr lang="fr-FR" dirty="0" smtClean="0"/>
              <a:t>Inconvénients:</a:t>
            </a:r>
          </a:p>
          <a:p>
            <a:pPr lvl="1"/>
            <a:r>
              <a:rPr lang="fr-FR" dirty="0" smtClean="0"/>
              <a:t>Rigidité dans le changement de la structure des données.</a:t>
            </a:r>
          </a:p>
          <a:p>
            <a:pPr lvl="1"/>
            <a:r>
              <a:rPr lang="fr-FR" dirty="0" smtClean="0"/>
              <a:t>Faible protection des données</a:t>
            </a:r>
          </a:p>
          <a:p>
            <a:pPr lvl="1"/>
            <a:endParaRPr lang="fr-FR" dirty="0"/>
          </a:p>
          <a:p>
            <a:pPr marL="0" indent="0">
              <a:buNone/>
            </a:pPr>
            <a:r>
              <a:rPr lang="fr-FR" b="1" dirty="0" smtClean="0"/>
              <a:t>Exemple 2:  Faible protection des données</a:t>
            </a:r>
          </a:p>
          <a:p>
            <a:pPr marL="0" indent="0">
              <a:buNone/>
            </a:pPr>
            <a:r>
              <a:rPr lang="fr-FR" dirty="0" smtClean="0"/>
              <a:t>Données : 	</a:t>
            </a:r>
            <a:r>
              <a:rPr lang="fr-FR" dirty="0" err="1" smtClean="0"/>
              <a:t>unsigned</a:t>
            </a:r>
            <a:r>
              <a:rPr lang="fr-FR" dirty="0" smtClean="0"/>
              <a:t> short </a:t>
            </a:r>
            <a:r>
              <a:rPr lang="fr-FR" dirty="0" err="1"/>
              <a:t>a</a:t>
            </a:r>
            <a:r>
              <a:rPr lang="fr-FR" dirty="0" err="1" smtClean="0"/>
              <a:t>geStagiaire</a:t>
            </a:r>
            <a:r>
              <a:rPr lang="fr-FR" dirty="0" smtClean="0"/>
              <a:t>; //doit être &lt;28</a:t>
            </a:r>
          </a:p>
          <a:p>
            <a:pPr marL="0" indent="0">
              <a:buNone/>
            </a:pPr>
            <a:r>
              <a:rPr lang="fr-FR" b="1" dirty="0" smtClean="0">
                <a:solidFill>
                  <a:srgbClr val="FF0000"/>
                </a:solidFill>
              </a:rPr>
              <a:t>&gt;&gt; Comment empêcher que dans une nouvelle fonction on ne trouve </a:t>
            </a:r>
            <a:r>
              <a:rPr lang="fr-FR" b="1" dirty="0" err="1" smtClean="0">
                <a:solidFill>
                  <a:srgbClr val="FF0000"/>
                </a:solidFill>
              </a:rPr>
              <a:t>ageStagiaire</a:t>
            </a:r>
            <a:r>
              <a:rPr lang="fr-FR" b="1" dirty="0" smtClean="0">
                <a:solidFill>
                  <a:srgbClr val="FF0000"/>
                </a:solidFill>
              </a:rPr>
              <a:t> = 999 ?</a:t>
            </a:r>
            <a:endParaRPr lang="fr-FR" b="1" dirty="0">
              <a:solidFill>
                <a:srgbClr val="FF0000"/>
              </a:solidFill>
            </a:endParaRPr>
          </a:p>
        </p:txBody>
      </p:sp>
    </p:spTree>
    <p:extLst>
      <p:ext uri="{BB962C8B-B14F-4D97-AF65-F5344CB8AC3E}">
        <p14:creationId xmlns:p14="http://schemas.microsoft.com/office/powerpoint/2010/main" val="3568094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POO</a:t>
            </a:r>
            <a:endParaRPr lang="fr-FR" dirty="0"/>
          </a:p>
        </p:txBody>
      </p:sp>
      <p:sp>
        <p:nvSpPr>
          <p:cNvPr id="3" name="Espace réservé du contenu 2"/>
          <p:cNvSpPr>
            <a:spLocks noGrp="1"/>
          </p:cNvSpPr>
          <p:nvPr>
            <p:ph idx="1"/>
          </p:nvPr>
        </p:nvSpPr>
        <p:spPr/>
        <p:txBody>
          <a:bodyPr/>
          <a:lstStyle/>
          <a:p>
            <a:endParaRPr lang="fr-FR" dirty="0"/>
          </a:p>
        </p:txBody>
      </p:sp>
      <p:sp>
        <p:nvSpPr>
          <p:cNvPr id="4" name="Rectangle 3"/>
          <p:cNvSpPr/>
          <p:nvPr/>
        </p:nvSpPr>
        <p:spPr>
          <a:xfrm>
            <a:off x="1405718" y="2442949"/>
            <a:ext cx="1091821" cy="532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Objet 01</a:t>
            </a:r>
            <a:endParaRPr lang="fr-FR" dirty="0"/>
          </a:p>
        </p:txBody>
      </p:sp>
      <p:sp>
        <p:nvSpPr>
          <p:cNvPr id="6" name="Rectangle 5"/>
          <p:cNvSpPr/>
          <p:nvPr/>
        </p:nvSpPr>
        <p:spPr>
          <a:xfrm>
            <a:off x="1558118" y="4656166"/>
            <a:ext cx="1091821" cy="532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Objet 02</a:t>
            </a:r>
            <a:endParaRPr lang="fr-FR" dirty="0"/>
          </a:p>
        </p:txBody>
      </p:sp>
      <p:sp>
        <p:nvSpPr>
          <p:cNvPr id="7" name="Rectangle 6"/>
          <p:cNvSpPr/>
          <p:nvPr/>
        </p:nvSpPr>
        <p:spPr>
          <a:xfrm>
            <a:off x="4233084" y="2595349"/>
            <a:ext cx="1091821" cy="532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Objet 05</a:t>
            </a:r>
            <a:endParaRPr lang="fr-FR" dirty="0"/>
          </a:p>
        </p:txBody>
      </p:sp>
      <p:sp>
        <p:nvSpPr>
          <p:cNvPr id="8" name="Rectangle 7"/>
          <p:cNvSpPr/>
          <p:nvPr/>
        </p:nvSpPr>
        <p:spPr>
          <a:xfrm>
            <a:off x="4287676" y="4738053"/>
            <a:ext cx="1091821" cy="532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Objet 03</a:t>
            </a:r>
            <a:endParaRPr lang="fr-FR" dirty="0"/>
          </a:p>
        </p:txBody>
      </p:sp>
      <p:sp>
        <p:nvSpPr>
          <p:cNvPr id="10" name="Rectangle 9"/>
          <p:cNvSpPr/>
          <p:nvPr/>
        </p:nvSpPr>
        <p:spPr>
          <a:xfrm>
            <a:off x="6225663" y="3769057"/>
            <a:ext cx="1091821" cy="532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Objet 04</a:t>
            </a:r>
            <a:endParaRPr lang="fr-FR" dirty="0"/>
          </a:p>
        </p:txBody>
      </p:sp>
      <p:cxnSp>
        <p:nvCxnSpPr>
          <p:cNvPr id="12" name="Connecteur droit avec flèche 11"/>
          <p:cNvCxnSpPr/>
          <p:nvPr/>
        </p:nvCxnSpPr>
        <p:spPr>
          <a:xfrm>
            <a:off x="1815152" y="2975212"/>
            <a:ext cx="259308" cy="16809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p:cNvCxnSpPr/>
          <p:nvPr/>
        </p:nvCxnSpPr>
        <p:spPr>
          <a:xfrm>
            <a:off x="2306472" y="2975212"/>
            <a:ext cx="2079012" cy="17628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p:nvPr/>
        </p:nvCxnSpPr>
        <p:spPr>
          <a:xfrm flipH="1" flipV="1">
            <a:off x="2497539" y="2756848"/>
            <a:ext cx="2158624" cy="19812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Connecteur droit avec flèche 17"/>
          <p:cNvCxnSpPr>
            <a:stCxn id="6" idx="3"/>
            <a:endCxn id="8" idx="1"/>
          </p:cNvCxnSpPr>
          <p:nvPr/>
        </p:nvCxnSpPr>
        <p:spPr>
          <a:xfrm>
            <a:off x="2649939" y="4922298"/>
            <a:ext cx="1637737" cy="818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eur droit avec flèche 19"/>
          <p:cNvCxnSpPr/>
          <p:nvPr/>
        </p:nvCxnSpPr>
        <p:spPr>
          <a:xfrm flipV="1">
            <a:off x="5379497" y="4107976"/>
            <a:ext cx="846166" cy="8461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necteur droit avec flèche 21"/>
          <p:cNvCxnSpPr/>
          <p:nvPr/>
        </p:nvCxnSpPr>
        <p:spPr>
          <a:xfrm flipH="1" flipV="1">
            <a:off x="5379497" y="2975212"/>
            <a:ext cx="1116837" cy="7938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ZoneTexte 22"/>
          <p:cNvSpPr txBox="1"/>
          <p:nvPr/>
        </p:nvSpPr>
        <p:spPr>
          <a:xfrm>
            <a:off x="736972" y="3575713"/>
            <a:ext cx="1298821" cy="369332"/>
          </a:xfrm>
          <a:prstGeom prst="rect">
            <a:avLst/>
          </a:prstGeom>
          <a:noFill/>
        </p:spPr>
        <p:txBody>
          <a:bodyPr wrap="square" rtlCol="0">
            <a:spAutoFit/>
          </a:bodyPr>
          <a:lstStyle/>
          <a:p>
            <a:r>
              <a:rPr lang="fr-FR" dirty="0" smtClean="0"/>
              <a:t>Message 01</a:t>
            </a:r>
            <a:endParaRPr lang="fr-FR" dirty="0"/>
          </a:p>
        </p:txBody>
      </p:sp>
      <p:sp>
        <p:nvSpPr>
          <p:cNvPr id="24" name="ZoneTexte 23"/>
          <p:cNvSpPr txBox="1"/>
          <p:nvPr/>
        </p:nvSpPr>
        <p:spPr>
          <a:xfrm>
            <a:off x="2336038" y="4014718"/>
            <a:ext cx="1298821" cy="369332"/>
          </a:xfrm>
          <a:prstGeom prst="rect">
            <a:avLst/>
          </a:prstGeom>
          <a:noFill/>
        </p:spPr>
        <p:txBody>
          <a:bodyPr wrap="square" rtlCol="0">
            <a:spAutoFit/>
          </a:bodyPr>
          <a:lstStyle/>
          <a:p>
            <a:r>
              <a:rPr lang="fr-FR" dirty="0" smtClean="0"/>
              <a:t>Message 02</a:t>
            </a:r>
            <a:endParaRPr lang="fr-FR" dirty="0"/>
          </a:p>
        </p:txBody>
      </p:sp>
      <p:sp>
        <p:nvSpPr>
          <p:cNvPr id="25" name="ZoneTexte 24"/>
          <p:cNvSpPr txBox="1"/>
          <p:nvPr/>
        </p:nvSpPr>
        <p:spPr>
          <a:xfrm>
            <a:off x="2854650" y="5147485"/>
            <a:ext cx="1298821" cy="369332"/>
          </a:xfrm>
          <a:prstGeom prst="rect">
            <a:avLst/>
          </a:prstGeom>
          <a:noFill/>
        </p:spPr>
        <p:txBody>
          <a:bodyPr wrap="square" rtlCol="0">
            <a:spAutoFit/>
          </a:bodyPr>
          <a:lstStyle/>
          <a:p>
            <a:r>
              <a:rPr lang="fr-FR" dirty="0" smtClean="0"/>
              <a:t>Message 03</a:t>
            </a:r>
            <a:endParaRPr lang="fr-FR" dirty="0"/>
          </a:p>
        </p:txBody>
      </p:sp>
      <p:sp>
        <p:nvSpPr>
          <p:cNvPr id="26" name="ZoneTexte 25"/>
          <p:cNvSpPr txBox="1"/>
          <p:nvPr/>
        </p:nvSpPr>
        <p:spPr>
          <a:xfrm>
            <a:off x="3810002" y="3728113"/>
            <a:ext cx="1298821" cy="369332"/>
          </a:xfrm>
          <a:prstGeom prst="rect">
            <a:avLst/>
          </a:prstGeom>
          <a:noFill/>
        </p:spPr>
        <p:txBody>
          <a:bodyPr wrap="square" rtlCol="0">
            <a:spAutoFit/>
          </a:bodyPr>
          <a:lstStyle/>
          <a:p>
            <a:r>
              <a:rPr lang="fr-FR" dirty="0" smtClean="0"/>
              <a:t>Message 04</a:t>
            </a:r>
            <a:endParaRPr lang="fr-FR" dirty="0"/>
          </a:p>
        </p:txBody>
      </p:sp>
      <p:sp>
        <p:nvSpPr>
          <p:cNvPr id="27" name="ZoneTexte 26"/>
          <p:cNvSpPr txBox="1"/>
          <p:nvPr/>
        </p:nvSpPr>
        <p:spPr>
          <a:xfrm>
            <a:off x="5829872" y="4410505"/>
            <a:ext cx="1298821" cy="369332"/>
          </a:xfrm>
          <a:prstGeom prst="rect">
            <a:avLst/>
          </a:prstGeom>
          <a:noFill/>
        </p:spPr>
        <p:txBody>
          <a:bodyPr wrap="square" rtlCol="0">
            <a:spAutoFit/>
          </a:bodyPr>
          <a:lstStyle/>
          <a:p>
            <a:r>
              <a:rPr lang="fr-FR" dirty="0" smtClean="0"/>
              <a:t>Message 05</a:t>
            </a:r>
            <a:endParaRPr lang="fr-FR" dirty="0"/>
          </a:p>
        </p:txBody>
      </p:sp>
      <p:sp>
        <p:nvSpPr>
          <p:cNvPr id="28" name="ZoneTexte 27"/>
          <p:cNvSpPr txBox="1"/>
          <p:nvPr/>
        </p:nvSpPr>
        <p:spPr>
          <a:xfrm>
            <a:off x="5761632" y="2881953"/>
            <a:ext cx="1298821" cy="369332"/>
          </a:xfrm>
          <a:prstGeom prst="rect">
            <a:avLst/>
          </a:prstGeom>
          <a:noFill/>
        </p:spPr>
        <p:txBody>
          <a:bodyPr wrap="square" rtlCol="0">
            <a:spAutoFit/>
          </a:bodyPr>
          <a:lstStyle/>
          <a:p>
            <a:r>
              <a:rPr lang="fr-FR" dirty="0" smtClean="0"/>
              <a:t>Message 05</a:t>
            </a:r>
            <a:endParaRPr lang="fr-FR" dirty="0"/>
          </a:p>
        </p:txBody>
      </p:sp>
    </p:spTree>
    <p:extLst>
      <p:ext uri="{BB962C8B-B14F-4D97-AF65-F5344CB8AC3E}">
        <p14:creationId xmlns:p14="http://schemas.microsoft.com/office/powerpoint/2010/main" val="2684947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POO</a:t>
            </a:r>
            <a:endParaRPr lang="fr-FR" dirty="0"/>
          </a:p>
        </p:txBody>
      </p:sp>
      <p:sp>
        <p:nvSpPr>
          <p:cNvPr id="3" name="Espace réservé du contenu 2"/>
          <p:cNvSpPr>
            <a:spLocks noGrp="1"/>
          </p:cNvSpPr>
          <p:nvPr>
            <p:ph idx="1"/>
          </p:nvPr>
        </p:nvSpPr>
        <p:spPr/>
        <p:txBody>
          <a:bodyPr/>
          <a:lstStyle/>
          <a:p>
            <a:r>
              <a:rPr lang="fr-FR" dirty="0" smtClean="0"/>
              <a:t>Notion d’objet:</a:t>
            </a:r>
          </a:p>
          <a:p>
            <a:pPr marL="0" indent="0">
              <a:buNone/>
            </a:pPr>
            <a:r>
              <a:rPr lang="fr-FR" dirty="0" smtClean="0">
                <a:solidFill>
                  <a:srgbClr val="FF0000"/>
                </a:solidFill>
              </a:rPr>
              <a:t>Un objet est une entité issue de l’abstraction d’un concept réel.</a:t>
            </a:r>
          </a:p>
          <a:p>
            <a:pPr marL="0" indent="0">
              <a:buNone/>
            </a:pPr>
            <a:r>
              <a:rPr lang="fr-FR" dirty="0" smtClean="0">
                <a:solidFill>
                  <a:srgbClr val="FF0000"/>
                </a:solidFill>
              </a:rPr>
              <a:t>Un objet se caractérise par une identité, des états significatifs et par un comportement.</a:t>
            </a:r>
          </a:p>
          <a:p>
            <a:pPr marL="0" indent="0">
              <a:buNone/>
            </a:pPr>
            <a:endParaRPr lang="fr-FR" dirty="0"/>
          </a:p>
          <a:p>
            <a:pPr marL="0" indent="0">
              <a:buNone/>
            </a:pPr>
            <a:r>
              <a:rPr lang="fr-FR" dirty="0" smtClean="0"/>
              <a:t>L’objet regroupe des Attributs (données) et des Méthodes (fonctions) permettant d’agir sur les attributs. </a:t>
            </a:r>
          </a:p>
          <a:p>
            <a:pPr marL="0" indent="0">
              <a:buNone/>
            </a:pPr>
            <a:r>
              <a:rPr lang="fr-FR" dirty="0" smtClean="0"/>
              <a:t>Attributs + Méthodes = Membres</a:t>
            </a:r>
          </a:p>
          <a:p>
            <a:pPr marL="0" indent="0">
              <a:buNone/>
            </a:pPr>
            <a:endParaRPr lang="fr-FR" dirty="0"/>
          </a:p>
          <a:p>
            <a:pPr marL="0" indent="0">
              <a:buNone/>
            </a:pPr>
            <a:r>
              <a:rPr lang="fr-FR" dirty="0" smtClean="0"/>
              <a:t>Un message est la demande d’exécution d’une méthode de l’objet</a:t>
            </a:r>
            <a:endParaRPr lang="fr-FR" dirty="0"/>
          </a:p>
        </p:txBody>
      </p:sp>
    </p:spTree>
    <p:extLst>
      <p:ext uri="{BB962C8B-B14F-4D97-AF65-F5344CB8AC3E}">
        <p14:creationId xmlns:p14="http://schemas.microsoft.com/office/powerpoint/2010/main" val="357045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Style de la POO</a:t>
            </a:r>
            <a:endParaRPr lang="fr-FR" dirty="0"/>
          </a:p>
        </p:txBody>
      </p:sp>
      <p:sp>
        <p:nvSpPr>
          <p:cNvPr id="3" name="Espace réservé du contenu 2"/>
          <p:cNvSpPr>
            <a:spLocks noGrp="1"/>
          </p:cNvSpPr>
          <p:nvPr>
            <p:ph idx="1"/>
          </p:nvPr>
        </p:nvSpPr>
        <p:spPr/>
        <p:txBody>
          <a:bodyPr/>
          <a:lstStyle/>
          <a:p>
            <a:r>
              <a:rPr lang="fr-FR" dirty="0" smtClean="0"/>
              <a:t>Historique</a:t>
            </a:r>
          </a:p>
          <a:p>
            <a:pPr marL="0" indent="0">
              <a:buNone/>
            </a:pPr>
            <a:r>
              <a:rPr lang="fr-FR" dirty="0" err="1" smtClean="0"/>
              <a:t>SmallTalk</a:t>
            </a:r>
            <a:r>
              <a:rPr lang="fr-FR" dirty="0" smtClean="0"/>
              <a:t>: 1972</a:t>
            </a:r>
          </a:p>
          <a:p>
            <a:pPr marL="0" indent="0">
              <a:buNone/>
            </a:pPr>
            <a:r>
              <a:rPr lang="fr-FR" dirty="0" smtClean="0"/>
              <a:t>Objective C: 1980</a:t>
            </a:r>
          </a:p>
          <a:p>
            <a:pPr marL="0" indent="0">
              <a:buNone/>
            </a:pPr>
            <a:r>
              <a:rPr lang="fr-FR" dirty="0" smtClean="0"/>
              <a:t>C++: 1983</a:t>
            </a:r>
          </a:p>
          <a:p>
            <a:pPr marL="0" indent="0">
              <a:buNone/>
            </a:pPr>
            <a:r>
              <a:rPr lang="fr-FR" dirty="0" smtClean="0"/>
              <a:t>Java: 1995</a:t>
            </a:r>
          </a:p>
          <a:p>
            <a:pPr marL="0" indent="0">
              <a:buNone/>
            </a:pPr>
            <a:r>
              <a:rPr lang="fr-FR" dirty="0" smtClean="0"/>
              <a:t>C#: 2001</a:t>
            </a:r>
          </a:p>
          <a:p>
            <a:pPr marL="0" indent="0">
              <a:buNone/>
            </a:pPr>
            <a:endParaRPr lang="fr-FR" dirty="0"/>
          </a:p>
        </p:txBody>
      </p:sp>
    </p:spTree>
    <p:extLst>
      <p:ext uri="{BB962C8B-B14F-4D97-AF65-F5344CB8AC3E}">
        <p14:creationId xmlns:p14="http://schemas.microsoft.com/office/powerpoint/2010/main" val="2803372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la POO</a:t>
            </a:r>
          </a:p>
        </p:txBody>
      </p:sp>
      <p:sp>
        <p:nvSpPr>
          <p:cNvPr id="3" name="Espace réservé du contenu 2"/>
          <p:cNvSpPr>
            <a:spLocks noGrp="1"/>
          </p:cNvSpPr>
          <p:nvPr>
            <p:ph idx="1"/>
          </p:nvPr>
        </p:nvSpPr>
        <p:spPr>
          <a:xfrm>
            <a:off x="628650" y="1825624"/>
            <a:ext cx="7886700" cy="4547879"/>
          </a:xfrm>
        </p:spPr>
        <p:txBody>
          <a:bodyPr/>
          <a:lstStyle/>
          <a:p>
            <a:r>
              <a:rPr lang="fr-FR" b="1" dirty="0" smtClean="0"/>
              <a:t>Abstraction</a:t>
            </a:r>
          </a:p>
          <a:p>
            <a:pPr marL="0" indent="0">
              <a:buNone/>
            </a:pPr>
            <a:r>
              <a:rPr lang="fr-FR" dirty="0" smtClean="0"/>
              <a:t>Modéliser un concept réel ou abstrait par un objet informatique:</a:t>
            </a:r>
          </a:p>
          <a:p>
            <a:pPr marL="0" indent="0">
              <a:buNone/>
            </a:pPr>
            <a:r>
              <a:rPr lang="fr-FR" dirty="0" smtClean="0"/>
              <a:t>Une abstraction désigne les caractéristiques essentielles d'un objet qui le distinguent de tous les autres types d'objets et fournit ainsi des limites conceptuelles clairement définis, par rapport au point de vue du l’observateur.</a:t>
            </a:r>
          </a:p>
          <a:p>
            <a:pPr marL="0" indent="0">
              <a:buNone/>
            </a:pPr>
            <a:endParaRPr lang="fr-FR" dirty="0" smtClean="0"/>
          </a:p>
          <a:p>
            <a:pPr marL="0" indent="0">
              <a:buNone/>
            </a:pP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177" y="4001294"/>
            <a:ext cx="1805841" cy="2173370"/>
          </a:xfrm>
          <a:prstGeom prst="rect">
            <a:avLst/>
          </a:prstGeom>
        </p:spPr>
      </p:pic>
      <p:graphicFrame>
        <p:nvGraphicFramePr>
          <p:cNvPr id="5" name="Tableau 4"/>
          <p:cNvGraphicFramePr>
            <a:graphicFrameLocks noGrp="1"/>
          </p:cNvGraphicFramePr>
          <p:nvPr>
            <p:extLst>
              <p:ext uri="{D42A27DB-BD31-4B8C-83A1-F6EECF244321}">
                <p14:modId xmlns:p14="http://schemas.microsoft.com/office/powerpoint/2010/main" val="739878529"/>
              </p:ext>
            </p:extLst>
          </p:nvPr>
        </p:nvGraphicFramePr>
        <p:xfrm>
          <a:off x="4717584" y="3799006"/>
          <a:ext cx="1533099" cy="2405380"/>
        </p:xfrm>
        <a:graphic>
          <a:graphicData uri="http://schemas.openxmlformats.org/drawingml/2006/table">
            <a:tbl>
              <a:tblPr firstRow="1" bandRow="1">
                <a:tableStyleId>{5C22544A-7EE6-4342-B048-85BDC9FD1C3A}</a:tableStyleId>
              </a:tblPr>
              <a:tblGrid>
                <a:gridCol w="1533099"/>
              </a:tblGrid>
              <a:tr h="370840">
                <a:tc>
                  <a:txBody>
                    <a:bodyPr/>
                    <a:lstStyle/>
                    <a:p>
                      <a:r>
                        <a:rPr lang="fr-FR" dirty="0" smtClean="0"/>
                        <a:t>Personne</a:t>
                      </a:r>
                      <a:endParaRPr lang="fr-FR" dirty="0"/>
                    </a:p>
                  </a:txBody>
                  <a:tcPr/>
                </a:tc>
              </a:tr>
              <a:tr h="370840">
                <a:tc>
                  <a:txBody>
                    <a:bodyPr/>
                    <a:lstStyle/>
                    <a:p>
                      <a:r>
                        <a:rPr lang="fr-FR" dirty="0" smtClean="0"/>
                        <a:t>Nom</a:t>
                      </a:r>
                      <a:br>
                        <a:rPr lang="fr-FR" dirty="0" smtClean="0"/>
                      </a:br>
                      <a:r>
                        <a:rPr lang="fr-FR" dirty="0" smtClean="0"/>
                        <a:t>Prénom</a:t>
                      </a:r>
                      <a:br>
                        <a:rPr lang="fr-FR" dirty="0" smtClean="0"/>
                      </a:br>
                      <a:r>
                        <a:rPr lang="fr-FR" dirty="0" smtClean="0"/>
                        <a:t>Age</a:t>
                      </a:r>
                      <a:br>
                        <a:rPr lang="fr-FR" dirty="0" smtClean="0"/>
                      </a:br>
                      <a:r>
                        <a:rPr lang="fr-FR" dirty="0" smtClean="0"/>
                        <a:t>Sexe</a:t>
                      </a:r>
                      <a:br>
                        <a:rPr lang="fr-FR" dirty="0" smtClean="0"/>
                      </a:br>
                      <a:r>
                        <a:rPr lang="fr-FR" dirty="0" smtClean="0"/>
                        <a:t>….</a:t>
                      </a:r>
                      <a:endParaRPr lang="fr-FR" dirty="0"/>
                    </a:p>
                  </a:txBody>
                  <a:tcPr/>
                </a:tc>
              </a:tr>
              <a:tr h="370840">
                <a:tc>
                  <a:txBody>
                    <a:bodyPr/>
                    <a:lstStyle/>
                    <a:p>
                      <a:r>
                        <a:rPr lang="fr-FR" dirty="0" smtClean="0"/>
                        <a:t>Parler()</a:t>
                      </a:r>
                      <a:br>
                        <a:rPr lang="fr-FR" dirty="0" smtClean="0"/>
                      </a:br>
                      <a:r>
                        <a:rPr lang="fr-FR" dirty="0" smtClean="0"/>
                        <a:t>Marcher()</a:t>
                      </a:r>
                      <a:br>
                        <a:rPr lang="fr-FR" dirty="0" smtClean="0"/>
                      </a:br>
                      <a:r>
                        <a:rPr lang="fr-FR" dirty="0" err="1" smtClean="0"/>
                        <a:t>S_assoir</a:t>
                      </a:r>
                      <a:r>
                        <a:rPr lang="fr-FR" dirty="0" smtClean="0"/>
                        <a:t>()</a:t>
                      </a:r>
                    </a:p>
                    <a:p>
                      <a:r>
                        <a:rPr lang="fr-FR" dirty="0" smtClean="0"/>
                        <a:t>….</a:t>
                      </a:r>
                      <a:endParaRPr lang="fr-FR" dirty="0"/>
                    </a:p>
                  </a:txBody>
                  <a:tcPr/>
                </a:tc>
              </a:tr>
            </a:tbl>
          </a:graphicData>
        </a:graphic>
      </p:graphicFrame>
      <p:sp>
        <p:nvSpPr>
          <p:cNvPr id="7" name="Flèche droite 6"/>
          <p:cNvSpPr/>
          <p:nvPr/>
        </p:nvSpPr>
        <p:spPr>
          <a:xfrm>
            <a:off x="2388358" y="4817660"/>
            <a:ext cx="1828800" cy="641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81091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TotalTime>
  <Words>474</Words>
  <Application>Microsoft Office PowerPoint</Application>
  <PresentationFormat>Affichage à l'écran (4:3)</PresentationFormat>
  <Paragraphs>111</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Calibri Light</vt:lpstr>
      <vt:lpstr>Thème Office</vt:lpstr>
      <vt:lpstr>Programmation Orientée Objet</vt:lpstr>
      <vt:lpstr>Plan</vt:lpstr>
      <vt:lpstr>Style de la programmation procédurale</vt:lpstr>
      <vt:lpstr>Style de la programmation procédurale</vt:lpstr>
      <vt:lpstr>Style de la programmation procédurale</vt:lpstr>
      <vt:lpstr>Style de la POO</vt:lpstr>
      <vt:lpstr>Style de la POO</vt:lpstr>
      <vt:lpstr>Style de la POO</vt:lpstr>
      <vt:lpstr>Principes de la POO</vt:lpstr>
      <vt:lpstr>Principes de la POO</vt:lpstr>
      <vt:lpstr>Principes de la POO</vt:lpstr>
      <vt:lpstr>Principes de la POO</vt:lpstr>
      <vt:lpstr>Principes de la POO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Programmation Orientée Objet</dc:title>
  <dc:creator>Fouad MOURTADA</dc:creator>
  <cp:lastModifiedBy>Fouad MOURTADA</cp:lastModifiedBy>
  <cp:revision>48</cp:revision>
  <dcterms:created xsi:type="dcterms:W3CDTF">2014-02-07T11:03:46Z</dcterms:created>
  <dcterms:modified xsi:type="dcterms:W3CDTF">2014-02-14T10:44:56Z</dcterms:modified>
</cp:coreProperties>
</file>